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diagrams/data1.xml" ContentType="application/vnd.openxmlformats-officedocument.drawingml.diagramData+xml"/>
  <Override PartName="/ppt/diagrams/data10.xml" ContentType="application/vnd.openxmlformats-officedocument.drawingml.diagramData+xml"/>
  <Override PartName="/ppt/diagrams/data8.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diagrams/data7.xml" ContentType="application/vnd.openxmlformats-officedocument.drawingml.diagramData+xml"/>
  <Override PartName="/ppt/diagrams/data9.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diagrams/layout3.xml" ContentType="application/vnd.openxmlformats-officedocument.drawingml.diagramLayout+xml"/>
  <Override PartName="/ppt/diagrams/drawing6.xml" ContentType="application/vnd.ms-office.drawingml.diagramDrawing+xml"/>
  <Override PartName="/ppt/diagrams/drawing2.xml" ContentType="application/vnd.ms-office.drawingml.diagramDrawing+xml"/>
  <Override PartName="/ppt/diagrams/quickStyle3.xml" ContentType="application/vnd.openxmlformats-officedocument.drawingml.diagramStyle+xml"/>
  <Override PartName="/ppt/diagrams/colors2.xml" ContentType="application/vnd.openxmlformats-officedocument.drawingml.diagramColors+xml"/>
  <Override PartName="/ppt/diagrams/drawing3.xml" ContentType="application/vnd.ms-office.drawingml.diagramDrawing+xml"/>
  <Override PartName="/ppt/diagrams/colors5.xml" ContentType="application/vnd.openxmlformats-officedocument.drawingml.diagramColors+xml"/>
  <Override PartName="/ppt/diagrams/drawing5.xml" ContentType="application/vnd.ms-office.drawingml.diagramDrawing+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colors3.xml" ContentType="application/vnd.openxmlformats-officedocument.drawingml.diagramColors+xml"/>
  <Override PartName="/ppt/diagrams/layout2.xml" ContentType="application/vnd.openxmlformats-officedocument.drawingml.diagramLayout+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diagrams/quickStyle2.xml" ContentType="application/vnd.openxmlformats-officedocument.drawingml.diagramStyle+xml"/>
  <Override PartName="/ppt/charts/chart1.xml" ContentType="application/vnd.openxmlformats-officedocument.drawingml.chart+xml"/>
  <Override PartName="/ppt/theme/themeOverride2.xml" ContentType="application/vnd.openxmlformats-officedocument.themeOverride+xml"/>
  <Override PartName="/ppt/diagrams/layout7.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6.xml" ContentType="application/vnd.openxmlformats-officedocument.drawingml.diagramLayout+xml"/>
  <Override PartName="/ppt/theme/themeOverride3.xml" ContentType="application/vnd.openxmlformats-officedocument.themeOverride+xml"/>
  <Override PartName="/ppt/charts/chart4.xml" ContentType="application/vnd.openxmlformats-officedocument.drawingml.chart+xml"/>
  <Override PartName="/ppt/diagrams/quickStyle6.xml" ContentType="application/vnd.openxmlformats-officedocument.drawingml.diagramStyle+xml"/>
  <Override PartName="/ppt/charts/chart3.xml" ContentType="application/vnd.openxmlformats-officedocument.drawingml.chart+xml"/>
  <Override PartName="/ppt/diagrams/quickStyle8.xml" ContentType="application/vnd.openxmlformats-officedocument.drawingml.diagramStyle+xml"/>
  <Override PartName="/ppt/charts/chart2.xml" ContentType="application/vnd.openxmlformats-officedocument.drawingml.chart+xml"/>
  <Override PartName="/ppt/theme/themeOverride1.xml" ContentType="application/vnd.openxmlformats-officedocument.themeOverride+xml"/>
  <Override PartName="/ppt/diagrams/colors6.xml" ContentType="application/vnd.openxmlformats-officedocument.drawingml.diagramColors+xml"/>
  <Override PartName="/ppt/diagrams/layout8.xml" ContentType="application/vnd.openxmlformats-officedocument.drawingml.diagramLayout+xml"/>
  <Override PartName="/ppt/diagrams/drawing10.xml" ContentType="application/vnd.ms-office.drawingml.diagramDrawing+xml"/>
  <Override PartName="/ppt/diagrams/quickStyle10.xml" ContentType="application/vnd.openxmlformats-officedocument.drawingml.diagramStyle+xml"/>
  <Override PartName="/ppt/diagrams/layout9.xml" ContentType="application/vnd.openxmlformats-officedocument.drawingml.diagramLayout+xml"/>
  <Override PartName="/ppt/theme/theme1.xml" ContentType="application/vnd.openxmlformats-officedocument.theme+xml"/>
  <Override PartName="/ppt/diagrams/drawing8.xml" ContentType="application/vnd.ms-office.drawingml.diagramDrawing+xml"/>
  <Override PartName="/ppt/diagrams/colors8.xml" ContentType="application/vnd.openxmlformats-officedocument.drawingml.diagramColors+xml"/>
  <Override PartName="/ppt/diagrams/colors10.xml" ContentType="application/vnd.openxmlformats-officedocument.drawingml.diagramColors+xml"/>
  <Override PartName="/ppt/diagrams/quickStyle9.xml" ContentType="application/vnd.openxmlformats-officedocument.drawingml.diagramStyle+xml"/>
  <Override PartName="/ppt/diagrams/colors9.xml" ContentType="application/vnd.openxmlformats-officedocument.drawingml.diagramColors+xml"/>
  <Override PartName="/ppt/diagrams/layout10.xml" ContentType="application/vnd.openxmlformats-officedocument.drawingml.diagramLayout+xml"/>
  <Override PartName="/ppt/diagrams/drawing9.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rts/style1.xml" ContentType="application/vnd.ms-office.chartstyle+xml"/>
  <Override PartName="/ppt/charts/colors1.xml" ContentType="application/vnd.ms-office.chartcolorstyle+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4" r:id="rId1"/>
  </p:sldMasterIdLst>
  <p:notesMasterIdLst>
    <p:notesMasterId r:id="rId32"/>
  </p:notesMasterIdLst>
  <p:sldIdLst>
    <p:sldId id="308" r:id="rId2"/>
    <p:sldId id="310" r:id="rId3"/>
    <p:sldId id="256" r:id="rId4"/>
    <p:sldId id="311" r:id="rId5"/>
    <p:sldId id="299" r:id="rId6"/>
    <p:sldId id="300" r:id="rId7"/>
    <p:sldId id="257" r:id="rId8"/>
    <p:sldId id="258" r:id="rId9"/>
    <p:sldId id="303" r:id="rId10"/>
    <p:sldId id="286" r:id="rId11"/>
    <p:sldId id="269" r:id="rId12"/>
    <p:sldId id="302" r:id="rId13"/>
    <p:sldId id="301" r:id="rId14"/>
    <p:sldId id="274" r:id="rId15"/>
    <p:sldId id="271" r:id="rId16"/>
    <p:sldId id="272" r:id="rId17"/>
    <p:sldId id="278" r:id="rId18"/>
    <p:sldId id="304" r:id="rId19"/>
    <p:sldId id="270" r:id="rId20"/>
    <p:sldId id="298" r:id="rId21"/>
    <p:sldId id="275" r:id="rId22"/>
    <p:sldId id="287" r:id="rId23"/>
    <p:sldId id="281" r:id="rId24"/>
    <p:sldId id="288" r:id="rId25"/>
    <p:sldId id="289" r:id="rId26"/>
    <p:sldId id="290" r:id="rId27"/>
    <p:sldId id="280" r:id="rId28"/>
    <p:sldId id="305" r:id="rId29"/>
    <p:sldId id="306" r:id="rId30"/>
    <p:sldId id="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4" autoAdjust="0"/>
    <p:restoredTop sz="94586" autoAdjust="0"/>
  </p:normalViewPr>
  <p:slideViewPr>
    <p:cSldViewPr snapToGrid="0" snapToObjects="1">
      <p:cViewPr varScale="1">
        <p:scale>
          <a:sx n="74" d="100"/>
          <a:sy n="74" d="100"/>
        </p:scale>
        <p:origin x="-55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Desktop%20Data\Monthly%20Malaria%20Reports\Malaria%20Update\Work%20Sheet.xlsx" TargetMode="External"/><Relationship Id="rId1" Type="http://schemas.openxmlformats.org/officeDocument/2006/relationships/image" Target="../media/image1.jpeg"/><Relationship Id="rId5" Type="http://schemas.microsoft.com/office/2011/relationships/chartStyle" Target="style1.xml"/><Relationship Id="rId4"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PriyadarsiAshutosh\Desktop\Malaria%20Update\Work%20Sheet.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Desktop%20Data\Monthly%20Malaria%20Reports\Malaria%20Update\Work%20Sheet.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1291852789812611E-2"/>
          <c:y val="9.4841995030903001E-2"/>
          <c:w val="0.87160989164330582"/>
          <c:h val="0.69737456030755962"/>
        </c:manualLayout>
      </c:layout>
      <c:barChart>
        <c:barDir val="col"/>
        <c:grouping val="clustered"/>
        <c:varyColors val="0"/>
        <c:ser>
          <c:idx val="0"/>
          <c:order val="0"/>
          <c:tx>
            <c:strRef>
              <c:f>Sheet1!$F$186</c:f>
              <c:strCache>
                <c:ptCount val="1"/>
                <c:pt idx="0">
                  <c:v>ABER</c:v>
                </c:pt>
              </c:strCache>
            </c:strRef>
          </c:tx>
          <c:spPr>
            <a:blipFill rotWithShape="1">
              <a:blip xmlns:r="http://schemas.openxmlformats.org/officeDocument/2006/relationships" r:embed="rId1">
                <a:duotone>
                  <a:schemeClr val="accent3">
                    <a:tint val="54000"/>
                    <a:shade val="36000"/>
                    <a:satMod val="120000"/>
                  </a:schemeClr>
                  <a:schemeClr val="accent3">
                    <a:tint val="54000"/>
                    <a:tint val="40000"/>
                  </a:schemeClr>
                </a:duotone>
              </a:blip>
              <a:tile tx="0" ty="0" sx="60000" sy="59000" flip="none" algn="tl"/>
            </a:blipFill>
            <a:ln>
              <a:noFill/>
            </a:ln>
            <a:effectLst>
              <a:outerShdw blurRad="50800" dist="19050" dir="5400000" algn="tl" rotWithShape="0">
                <a:srgbClr val="000000">
                  <a:alpha val="60000"/>
                </a:srgbClr>
              </a:outerShdw>
              <a:softEdge rad="12700"/>
            </a:effectLst>
          </c:spPr>
          <c:invertIfNegative val="0"/>
          <c:cat>
            <c:numRef>
              <c:f>Sheet1!$G$185:$P$185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Sheet1!$G$186:$P$186</c:f>
              <c:numCache>
                <c:formatCode>General</c:formatCode>
                <c:ptCount val="10"/>
                <c:pt idx="0">
                  <c:v>12.23</c:v>
                </c:pt>
                <c:pt idx="1">
                  <c:v>12</c:v>
                </c:pt>
                <c:pt idx="2">
                  <c:v>12.3</c:v>
                </c:pt>
                <c:pt idx="3">
                  <c:v>10.92</c:v>
                </c:pt>
                <c:pt idx="4">
                  <c:v>10.83</c:v>
                </c:pt>
                <c:pt idx="5">
                  <c:v>11.81</c:v>
                </c:pt>
                <c:pt idx="6">
                  <c:v>14.6</c:v>
                </c:pt>
                <c:pt idx="7">
                  <c:v>15.14</c:v>
                </c:pt>
                <c:pt idx="8">
                  <c:v>16.29</c:v>
                </c:pt>
                <c:pt idx="9" formatCode="0.00">
                  <c:v>15.01923186443698</c:v>
                </c:pt>
              </c:numCache>
            </c:numRef>
          </c:val>
          <c:extLst xmlns:c16r2="http://schemas.microsoft.com/office/drawing/2015/06/chart">
            <c:ext xmlns:c16="http://schemas.microsoft.com/office/drawing/2014/chart" uri="{C3380CC4-5D6E-409C-BE32-E72D297353CC}">
              <c16:uniqueId val="{00000000-4CC7-41BF-8464-4DF96C2A9195}"/>
            </c:ext>
          </c:extLst>
        </c:ser>
        <c:ser>
          <c:idx val="1"/>
          <c:order val="1"/>
          <c:tx>
            <c:strRef>
              <c:f>Sheet1!$F$187</c:f>
              <c:strCache>
                <c:ptCount val="1"/>
                <c:pt idx="0">
                  <c:v>API</c:v>
                </c:pt>
              </c:strCache>
            </c:strRef>
          </c:tx>
          <c:spPr>
            <a:blipFill rotWithShape="1">
              <a:blip xmlns:r="http://schemas.openxmlformats.org/officeDocument/2006/relationships" r:embed="rId1">
                <a:duotone>
                  <a:schemeClr val="accent3">
                    <a:tint val="77000"/>
                    <a:shade val="36000"/>
                    <a:satMod val="120000"/>
                  </a:schemeClr>
                  <a:schemeClr val="accent3">
                    <a:tint val="77000"/>
                    <a:tint val="40000"/>
                  </a:schemeClr>
                </a:duotone>
              </a:blip>
              <a:tile tx="0" ty="0" sx="60000" sy="59000" flip="none" algn="tl"/>
            </a:blipFill>
            <a:ln>
              <a:noFill/>
            </a:ln>
            <a:effectLst>
              <a:outerShdw blurRad="50800" dist="19050" dir="5400000" algn="tl" rotWithShape="0">
                <a:srgbClr val="000000">
                  <a:alpha val="60000"/>
                </a:srgbClr>
              </a:outerShdw>
              <a:softEdge rad="12700"/>
            </a:effectLst>
          </c:spPr>
          <c:invertIfNegative val="0"/>
          <c:cat>
            <c:numRef>
              <c:f>Sheet1!$G$185:$P$185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Sheet1!$G$187:$P$187</c:f>
              <c:numCache>
                <c:formatCode>General</c:formatCode>
                <c:ptCount val="10"/>
                <c:pt idx="0">
                  <c:v>9.1300000000000008</c:v>
                </c:pt>
                <c:pt idx="1">
                  <c:v>9.120000000000001</c:v>
                </c:pt>
                <c:pt idx="2">
                  <c:v>9.2900000000000009</c:v>
                </c:pt>
                <c:pt idx="3">
                  <c:v>7.25</c:v>
                </c:pt>
                <c:pt idx="4">
                  <c:v>6.17</c:v>
                </c:pt>
                <c:pt idx="5">
                  <c:v>5.3</c:v>
                </c:pt>
                <c:pt idx="6">
                  <c:v>9.08</c:v>
                </c:pt>
                <c:pt idx="7">
                  <c:v>9.9700000000000006</c:v>
                </c:pt>
                <c:pt idx="8">
                  <c:v>10.06</c:v>
                </c:pt>
                <c:pt idx="9" formatCode="0.00">
                  <c:v>7.9424267661631509</c:v>
                </c:pt>
              </c:numCache>
            </c:numRef>
          </c:val>
          <c:extLst xmlns:c16r2="http://schemas.microsoft.com/office/drawing/2015/06/chart">
            <c:ext xmlns:c16="http://schemas.microsoft.com/office/drawing/2014/chart" uri="{C3380CC4-5D6E-409C-BE32-E72D297353CC}">
              <c16:uniqueId val="{00000001-4CC7-41BF-8464-4DF96C2A9195}"/>
            </c:ext>
          </c:extLst>
        </c:ser>
        <c:dLbls>
          <c:showLegendKey val="0"/>
          <c:showVal val="0"/>
          <c:showCatName val="0"/>
          <c:showSerName val="0"/>
          <c:showPercent val="0"/>
          <c:showBubbleSize val="0"/>
        </c:dLbls>
        <c:gapWidth val="247"/>
        <c:axId val="90743936"/>
        <c:axId val="90710784"/>
      </c:barChart>
      <c:lineChart>
        <c:grouping val="standard"/>
        <c:varyColors val="0"/>
        <c:ser>
          <c:idx val="2"/>
          <c:order val="2"/>
          <c:tx>
            <c:strRef>
              <c:f>Sheet1!$F$188</c:f>
              <c:strCache>
                <c:ptCount val="1"/>
                <c:pt idx="0">
                  <c:v>Deaths</c:v>
                </c:pt>
              </c:strCache>
            </c:strRef>
          </c:tx>
          <c:spPr>
            <a:ln w="34925" cap="rnd">
              <a:solidFill>
                <a:schemeClr val="accent3"/>
              </a:solidFill>
              <a:round/>
            </a:ln>
            <a:effectLst>
              <a:outerShdw blurRad="50800" dist="19050" dir="5400000" algn="tl" rotWithShape="0">
                <a:srgbClr val="000000">
                  <a:alpha val="60000"/>
                </a:srgbClr>
              </a:outerShdw>
              <a:softEdge rad="12700"/>
            </a:effectLst>
          </c:spPr>
          <c:marker>
            <c:symbol val="circle"/>
            <c:size val="6"/>
            <c:spPr>
              <a:blipFill rotWithShape="1">
                <a:blip xmlns:r="http://schemas.openxmlformats.org/officeDocument/2006/relationships" r:embed="rId1">
                  <a:duotone>
                    <a:schemeClr val="accent3">
                      <a:shade val="36000"/>
                      <a:satMod val="120000"/>
                    </a:schemeClr>
                    <a:schemeClr val="accent3">
                      <a:tint val="40000"/>
                    </a:schemeClr>
                  </a:duotone>
                </a:blip>
                <a:tile tx="0" ty="0" sx="60000" sy="59000" flip="none" algn="tl"/>
              </a:blipFill>
              <a:ln w="9525">
                <a:solidFill>
                  <a:schemeClr val="accent3"/>
                </a:solidFill>
                <a:round/>
              </a:ln>
              <a:effectLst>
                <a:outerShdw blurRad="50800" dist="19050" dir="5400000" algn="tl" rotWithShape="0">
                  <a:srgbClr val="000000">
                    <a:alpha val="60000"/>
                  </a:srgbClr>
                </a:outerShdw>
                <a:softEdge rad="12700"/>
              </a:effectLst>
            </c:spPr>
          </c:marker>
          <c:cat>
            <c:numRef>
              <c:f>Sheet1!$G$185:$P$185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Sheet1!$G$188:$P$188</c:f>
              <c:numCache>
                <c:formatCode>0</c:formatCode>
                <c:ptCount val="10"/>
                <c:pt idx="0">
                  <c:v>239</c:v>
                </c:pt>
                <c:pt idx="1">
                  <c:v>198</c:v>
                </c:pt>
                <c:pt idx="2">
                  <c:v>247</c:v>
                </c:pt>
                <c:pt idx="3">
                  <c:v>100</c:v>
                </c:pt>
                <c:pt idx="4">
                  <c:v>79</c:v>
                </c:pt>
                <c:pt idx="5">
                  <c:v>67</c:v>
                </c:pt>
                <c:pt idx="6">
                  <c:v>89</c:v>
                </c:pt>
                <c:pt idx="7">
                  <c:v>80</c:v>
                </c:pt>
                <c:pt idx="8">
                  <c:v>77</c:v>
                </c:pt>
                <c:pt idx="9">
                  <c:v>24</c:v>
                </c:pt>
              </c:numCache>
            </c:numRef>
          </c:val>
          <c:smooth val="0"/>
          <c:extLst xmlns:c16r2="http://schemas.microsoft.com/office/drawing/2015/06/chart">
            <c:ext xmlns:c16="http://schemas.microsoft.com/office/drawing/2014/chart" uri="{C3380CC4-5D6E-409C-BE32-E72D297353CC}">
              <c16:uniqueId val="{00000002-4CC7-41BF-8464-4DF96C2A9195}"/>
            </c:ext>
          </c:extLst>
        </c:ser>
        <c:ser>
          <c:idx val="3"/>
          <c:order val="3"/>
          <c:tx>
            <c:strRef>
              <c:f>Sheet1!$F$189</c:f>
              <c:strCache>
                <c:ptCount val="1"/>
                <c:pt idx="0">
                  <c:v>TPR</c:v>
                </c:pt>
              </c:strCache>
            </c:strRef>
          </c:tx>
          <c:spPr>
            <a:ln w="34925" cap="rnd">
              <a:solidFill>
                <a:schemeClr val="accent3">
                  <a:shade val="76000"/>
                </a:schemeClr>
              </a:solidFill>
              <a:round/>
            </a:ln>
            <a:effectLst>
              <a:outerShdw blurRad="50800" dist="19050" dir="5400000" algn="tl" rotWithShape="0">
                <a:srgbClr val="000000">
                  <a:alpha val="60000"/>
                </a:srgbClr>
              </a:outerShdw>
              <a:softEdge rad="12700"/>
            </a:effectLst>
          </c:spPr>
          <c:marker>
            <c:symbol val="circle"/>
            <c:size val="6"/>
            <c:spPr>
              <a:blipFill rotWithShape="1">
                <a:blip xmlns:r="http://schemas.openxmlformats.org/officeDocument/2006/relationships" r:embed="rId1">
                  <a:duotone>
                    <a:schemeClr val="accent3">
                      <a:shade val="76000"/>
                      <a:shade val="36000"/>
                      <a:satMod val="120000"/>
                    </a:schemeClr>
                    <a:schemeClr val="accent3">
                      <a:shade val="76000"/>
                      <a:tint val="40000"/>
                    </a:schemeClr>
                  </a:duotone>
                </a:blip>
                <a:tile tx="0" ty="0" sx="60000" sy="59000" flip="none" algn="tl"/>
              </a:blipFill>
              <a:ln w="9525">
                <a:solidFill>
                  <a:schemeClr val="accent3">
                    <a:shade val="76000"/>
                  </a:schemeClr>
                </a:solidFill>
                <a:round/>
              </a:ln>
              <a:effectLst>
                <a:outerShdw blurRad="50800" dist="19050" dir="5400000" algn="tl" rotWithShape="0">
                  <a:srgbClr val="000000">
                    <a:alpha val="60000"/>
                  </a:srgbClr>
                </a:outerShdw>
                <a:softEdge rad="12700"/>
              </a:effectLst>
            </c:spPr>
          </c:marker>
          <c:cat>
            <c:numRef>
              <c:f>Sheet1!$G$185:$P$185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Sheet1!$G$189:$P$189</c:f>
              <c:numCache>
                <c:formatCode>_(* #,##0.00_);_(* \(#,##0.00\);_(* "-"??_);_(@_)</c:formatCode>
                <c:ptCount val="10"/>
                <c:pt idx="0">
                  <c:v>7.4642964150580688</c:v>
                </c:pt>
                <c:pt idx="1">
                  <c:v>7.5945535918830664</c:v>
                </c:pt>
                <c:pt idx="2" formatCode="0.00">
                  <c:v>7.549931704442634</c:v>
                </c:pt>
                <c:pt idx="3" formatCode="0.00">
                  <c:v>6.6433316081817315</c:v>
                </c:pt>
                <c:pt idx="4">
                  <c:v>5.6936080616232418</c:v>
                </c:pt>
                <c:pt idx="5">
                  <c:v>4.4896430419689839</c:v>
                </c:pt>
                <c:pt idx="6">
                  <c:v>6.2183330659739564</c:v>
                </c:pt>
                <c:pt idx="7" formatCode="0.00">
                  <c:v>6.6104729805901634</c:v>
                </c:pt>
                <c:pt idx="8" formatCode="General">
                  <c:v>6.18</c:v>
                </c:pt>
                <c:pt idx="9" formatCode="0.00">
                  <c:v>5.2881710848139294</c:v>
                </c:pt>
              </c:numCache>
            </c:numRef>
          </c:val>
          <c:smooth val="0"/>
          <c:extLst xmlns:c16r2="http://schemas.microsoft.com/office/drawing/2015/06/chart">
            <c:ext xmlns:c16="http://schemas.microsoft.com/office/drawing/2014/chart" uri="{C3380CC4-5D6E-409C-BE32-E72D297353CC}">
              <c16:uniqueId val="{00000003-4CC7-41BF-8464-4DF96C2A9195}"/>
            </c:ext>
          </c:extLst>
        </c:ser>
        <c:ser>
          <c:idx val="4"/>
          <c:order val="4"/>
          <c:tx>
            <c:strRef>
              <c:f>Sheet1!$F$190</c:f>
              <c:strCache>
                <c:ptCount val="1"/>
                <c:pt idx="0">
                  <c:v>CFR</c:v>
                </c:pt>
              </c:strCache>
            </c:strRef>
          </c:tx>
          <c:spPr>
            <a:ln w="34925" cap="rnd">
              <a:solidFill>
                <a:schemeClr val="accent3">
                  <a:shade val="53000"/>
                </a:schemeClr>
              </a:solidFill>
              <a:round/>
            </a:ln>
            <a:effectLst>
              <a:outerShdw blurRad="50800" dist="19050" dir="5400000" algn="tl" rotWithShape="0">
                <a:srgbClr val="000000">
                  <a:alpha val="60000"/>
                </a:srgbClr>
              </a:outerShdw>
              <a:softEdge rad="12700"/>
            </a:effectLst>
          </c:spPr>
          <c:marker>
            <c:symbol val="circle"/>
            <c:size val="6"/>
            <c:spPr>
              <a:blipFill rotWithShape="1">
                <a:blip xmlns:r="http://schemas.openxmlformats.org/officeDocument/2006/relationships" r:embed="rId1">
                  <a:duotone>
                    <a:schemeClr val="accent3">
                      <a:shade val="53000"/>
                      <a:shade val="36000"/>
                      <a:satMod val="120000"/>
                    </a:schemeClr>
                    <a:schemeClr val="accent3">
                      <a:shade val="53000"/>
                      <a:tint val="40000"/>
                    </a:schemeClr>
                  </a:duotone>
                </a:blip>
                <a:tile tx="0" ty="0" sx="60000" sy="59000" flip="none" algn="tl"/>
              </a:blipFill>
              <a:ln w="9525">
                <a:solidFill>
                  <a:schemeClr val="accent3">
                    <a:shade val="53000"/>
                  </a:schemeClr>
                </a:solidFill>
                <a:round/>
              </a:ln>
              <a:effectLst>
                <a:outerShdw blurRad="50800" dist="19050" dir="5400000" algn="tl" rotWithShape="0">
                  <a:srgbClr val="000000">
                    <a:alpha val="60000"/>
                  </a:srgbClr>
                </a:outerShdw>
                <a:softEdge rad="12700"/>
              </a:effectLst>
            </c:spPr>
          </c:marker>
          <c:cat>
            <c:numRef>
              <c:f>Sheet1!$G$185:$P$185</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Sheet1!$G$190:$P$190</c:f>
              <c:numCache>
                <c:formatCode>0.00</c:formatCode>
                <c:ptCount val="10"/>
                <c:pt idx="0">
                  <c:v>6.3660336147883842E-2</c:v>
                </c:pt>
                <c:pt idx="1">
                  <c:v>5.1981601663411307E-2</c:v>
                </c:pt>
                <c:pt idx="2">
                  <c:v>6.2428756656750517E-2</c:v>
                </c:pt>
                <c:pt idx="3">
                  <c:v>3.2365811346158825E-2</c:v>
                </c:pt>
                <c:pt idx="4">
                  <c:v>3.0056079317612873E-2</c:v>
                </c:pt>
                <c:pt idx="5">
                  <c:v>2.9387253826922248E-2</c:v>
                </c:pt>
                <c:pt idx="6">
                  <c:v>2.2531417403368136E-2</c:v>
                </c:pt>
                <c:pt idx="7">
                  <c:v>1.8312922055625503E-2</c:v>
                </c:pt>
                <c:pt idx="8">
                  <c:v>1.7122640355617256E-2</c:v>
                </c:pt>
                <c:pt idx="9">
                  <c:v>6.8154711194411419E-3</c:v>
                </c:pt>
              </c:numCache>
            </c:numRef>
          </c:val>
          <c:smooth val="0"/>
          <c:extLst xmlns:c16r2="http://schemas.microsoft.com/office/drawing/2015/06/chart">
            <c:ext xmlns:c16="http://schemas.microsoft.com/office/drawing/2014/chart" uri="{C3380CC4-5D6E-409C-BE32-E72D297353CC}">
              <c16:uniqueId val="{00000004-4CC7-41BF-8464-4DF96C2A9195}"/>
            </c:ext>
          </c:extLst>
        </c:ser>
        <c:dLbls>
          <c:showLegendKey val="0"/>
          <c:showVal val="0"/>
          <c:showCatName val="0"/>
          <c:showSerName val="0"/>
          <c:showPercent val="0"/>
          <c:showBubbleSize val="0"/>
        </c:dLbls>
        <c:marker val="1"/>
        <c:smooth val="0"/>
        <c:axId val="90756608"/>
        <c:axId val="90755072"/>
      </c:lineChart>
      <c:catAx>
        <c:axId val="907439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710784"/>
        <c:crosses val="autoZero"/>
        <c:auto val="1"/>
        <c:lblAlgn val="ctr"/>
        <c:lblOffset val="100"/>
        <c:noMultiLvlLbl val="0"/>
      </c:catAx>
      <c:valAx>
        <c:axId val="90710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743936"/>
        <c:crosses val="autoZero"/>
        <c:crossBetween val="between"/>
      </c:valAx>
      <c:valAx>
        <c:axId val="90755072"/>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756608"/>
        <c:crosses val="max"/>
        <c:crossBetween val="between"/>
      </c:valAx>
      <c:catAx>
        <c:axId val="90756608"/>
        <c:scaling>
          <c:orientation val="minMax"/>
        </c:scaling>
        <c:delete val="1"/>
        <c:axPos val="b"/>
        <c:numFmt formatCode="General" sourceLinked="1"/>
        <c:majorTickMark val="none"/>
        <c:minorTickMark val="none"/>
        <c:tickLblPos val="none"/>
        <c:crossAx val="9075507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Sheet1!$C$228:$C$229</c:f>
              <c:strCache>
                <c:ptCount val="1"/>
                <c:pt idx="0">
                  <c:v>2017(upto June) API</c:v>
                </c:pt>
              </c:strCache>
            </c:strRef>
          </c:tx>
          <c:spPr>
            <a:scene3d>
              <a:camera prst="orthographicFront"/>
              <a:lightRig rig="threePt" dir="t"/>
            </a:scene3d>
            <a:sp3d>
              <a:bevelT/>
            </a:sp3d>
          </c:spPr>
          <c:invertIfNegative val="0"/>
          <c:dPt>
            <c:idx val="0"/>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0-7CE4-4469-9997-3A20EB687633}"/>
              </c:ext>
            </c:extLst>
          </c:dPt>
          <c:dPt>
            <c:idx val="1"/>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7CE4-4469-9997-3A20EB687633}"/>
              </c:ext>
            </c:extLst>
          </c:dPt>
          <c:dPt>
            <c:idx val="2"/>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2-7CE4-4469-9997-3A20EB687633}"/>
              </c:ext>
            </c:extLst>
          </c:dPt>
          <c:dPt>
            <c:idx val="3"/>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7CE4-4469-9997-3A20EB687633}"/>
              </c:ext>
            </c:extLst>
          </c:dPt>
          <c:dPt>
            <c:idx val="4"/>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4-7CE4-4469-9997-3A20EB687633}"/>
              </c:ext>
            </c:extLst>
          </c:dPt>
          <c:dPt>
            <c:idx val="5"/>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7CE4-4469-9997-3A20EB687633}"/>
              </c:ext>
            </c:extLst>
          </c:dPt>
          <c:dPt>
            <c:idx val="6"/>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6-7CE4-4469-9997-3A20EB687633}"/>
              </c:ext>
            </c:extLst>
          </c:dPt>
          <c:dPt>
            <c:idx val="7"/>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7CE4-4469-9997-3A20EB687633}"/>
              </c:ext>
            </c:extLst>
          </c:dPt>
          <c:dPt>
            <c:idx val="8"/>
            <c:invertIfNegative val="0"/>
            <c:bubble3D val="0"/>
            <c:spPr>
              <a:solidFill>
                <a:srgbClr val="00B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8-7CE4-4469-9997-3A20EB687633}"/>
              </c:ext>
            </c:extLst>
          </c:dPt>
          <c:dPt>
            <c:idx val="9"/>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7CE4-4469-9997-3A20EB687633}"/>
              </c:ext>
            </c:extLst>
          </c:dPt>
          <c:dPt>
            <c:idx val="10"/>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A-7CE4-4469-9997-3A20EB687633}"/>
              </c:ext>
            </c:extLst>
          </c:dPt>
          <c:dPt>
            <c:idx val="11"/>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B-7CE4-4469-9997-3A20EB687633}"/>
              </c:ext>
            </c:extLst>
          </c:dPt>
          <c:dPt>
            <c:idx val="12"/>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C-7CE4-4469-9997-3A20EB687633}"/>
              </c:ext>
            </c:extLst>
          </c:dPt>
          <c:dPt>
            <c:idx val="13"/>
            <c:invertIfNegative val="0"/>
            <c:bubble3D val="0"/>
            <c:spPr>
              <a:solidFill>
                <a:srgbClr val="FFC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D-7CE4-4469-9997-3A20EB687633}"/>
              </c:ext>
            </c:extLst>
          </c:dPt>
          <c:dPt>
            <c:idx val="14"/>
            <c:invertIfNegative val="0"/>
            <c:bubble3D val="0"/>
            <c:spPr>
              <a:solidFill>
                <a:srgbClr val="FFC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E-7CE4-4469-9997-3A20EB687633}"/>
              </c:ext>
            </c:extLst>
          </c:dPt>
          <c:dPt>
            <c:idx val="15"/>
            <c:invertIfNegative val="0"/>
            <c:bubble3D val="0"/>
            <c:spPr>
              <a:solidFill>
                <a:srgbClr val="FFC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F-7CE4-4469-9997-3A20EB687633}"/>
              </c:ext>
            </c:extLst>
          </c:dPt>
          <c:dPt>
            <c:idx val="16"/>
            <c:invertIfNegative val="0"/>
            <c:bubble3D val="0"/>
            <c:spPr>
              <a:solidFill>
                <a:srgbClr val="FFC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0-7CE4-4469-9997-3A20EB687633}"/>
              </c:ext>
            </c:extLst>
          </c:dPt>
          <c:dPt>
            <c:idx val="17"/>
            <c:invertIfNegative val="0"/>
            <c:bubble3D val="0"/>
            <c:spPr>
              <a:solidFill>
                <a:srgbClr val="7030A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1-7CE4-4469-9997-3A20EB687633}"/>
              </c:ext>
            </c:extLst>
          </c:dPt>
          <c:dPt>
            <c:idx val="18"/>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2-7CE4-4469-9997-3A20EB687633}"/>
              </c:ext>
            </c:extLst>
          </c:dPt>
          <c:dPt>
            <c:idx val="19"/>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3-7CE4-4469-9997-3A20EB687633}"/>
              </c:ext>
            </c:extLst>
          </c:dPt>
          <c:dPt>
            <c:idx val="20"/>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4-7CE4-4469-9997-3A20EB687633}"/>
              </c:ext>
            </c:extLst>
          </c:dPt>
          <c:dPt>
            <c:idx val="21"/>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5-7CE4-4469-9997-3A20EB687633}"/>
              </c:ext>
            </c:extLst>
          </c:dPt>
          <c:dPt>
            <c:idx val="22"/>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6-7CE4-4469-9997-3A20EB687633}"/>
              </c:ext>
            </c:extLst>
          </c:dPt>
          <c:dPt>
            <c:idx val="23"/>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7-7CE4-4469-9997-3A20EB687633}"/>
              </c:ext>
            </c:extLst>
          </c:dPt>
          <c:dPt>
            <c:idx val="24"/>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8-7CE4-4469-9997-3A20EB687633}"/>
              </c:ext>
            </c:extLst>
          </c:dPt>
          <c:dPt>
            <c:idx val="25"/>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9-7CE4-4469-9997-3A20EB687633}"/>
              </c:ext>
            </c:extLst>
          </c:dPt>
          <c:dPt>
            <c:idx val="26"/>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A-7CE4-4469-9997-3A20EB687633}"/>
              </c:ext>
            </c:extLst>
          </c:dPt>
          <c:dPt>
            <c:idx val="27"/>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B-7CE4-4469-9997-3A20EB687633}"/>
              </c:ext>
            </c:extLst>
          </c:dPt>
          <c:dPt>
            <c:idx val="28"/>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C-7CE4-4469-9997-3A20EB687633}"/>
              </c:ext>
            </c:extLst>
          </c:dPt>
          <c:dPt>
            <c:idx val="29"/>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D-7CE4-4469-9997-3A20EB687633}"/>
              </c:ext>
            </c:extLst>
          </c:dPt>
          <c:dPt>
            <c:idx val="30"/>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E-7CE4-4469-9997-3A20EB687633}"/>
              </c:ext>
            </c:extLst>
          </c:dPt>
          <c:dLbls>
            <c:spPr>
              <a:noFill/>
              <a:ln>
                <a:noFill/>
              </a:ln>
              <a:effectLst/>
            </c:spPr>
            <c:txPr>
              <a:bodyPr/>
              <a:lstStyle/>
              <a:p>
                <a:pPr>
                  <a:defRPr lang="en-US"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Sheet1!$B$230:$B$260</c:f>
              <c:strCache>
                <c:ptCount val="31"/>
                <c:pt idx="0">
                  <c:v>KENDRAPARA</c:v>
                </c:pt>
                <c:pt idx="1">
                  <c:v>Jagatsinghpur</c:v>
                </c:pt>
                <c:pt idx="2">
                  <c:v>Puri</c:v>
                </c:pt>
                <c:pt idx="3">
                  <c:v>BALASORE</c:v>
                </c:pt>
                <c:pt idx="4">
                  <c:v>Cuttack</c:v>
                </c:pt>
                <c:pt idx="5">
                  <c:v>BHADRAK</c:v>
                </c:pt>
                <c:pt idx="6">
                  <c:v>Khurda</c:v>
                </c:pt>
                <c:pt idx="7">
                  <c:v>Jajpur</c:v>
                </c:pt>
                <c:pt idx="8">
                  <c:v>Dhenkanal</c:v>
                </c:pt>
                <c:pt idx="9">
                  <c:v>Bargarh</c:v>
                </c:pt>
                <c:pt idx="10">
                  <c:v>Jharsuguda</c:v>
                </c:pt>
                <c:pt idx="11">
                  <c:v>GANJAM</c:v>
                </c:pt>
                <c:pt idx="12">
                  <c:v>Nayagarh</c:v>
                </c:pt>
                <c:pt idx="13">
                  <c:v>Bolangir</c:v>
                </c:pt>
                <c:pt idx="14">
                  <c:v>SUBARNAPUR</c:v>
                </c:pt>
                <c:pt idx="15">
                  <c:v>Boudh</c:v>
                </c:pt>
                <c:pt idx="16">
                  <c:v>Nuapada</c:v>
                </c:pt>
                <c:pt idx="17">
                  <c:v>State</c:v>
                </c:pt>
                <c:pt idx="18">
                  <c:v>Mayurbhanj</c:v>
                </c:pt>
                <c:pt idx="19">
                  <c:v>DEOGARH</c:v>
                </c:pt>
                <c:pt idx="20">
                  <c:v>SAMBALPUR</c:v>
                </c:pt>
                <c:pt idx="21">
                  <c:v>Angul</c:v>
                </c:pt>
                <c:pt idx="22">
                  <c:v>Sundargarh</c:v>
                </c:pt>
                <c:pt idx="23">
                  <c:v>Gajapati</c:v>
                </c:pt>
                <c:pt idx="24">
                  <c:v>Nawarangpur</c:v>
                </c:pt>
                <c:pt idx="25">
                  <c:v>KEONJHAR</c:v>
                </c:pt>
                <c:pt idx="26">
                  <c:v>KALAHANDI</c:v>
                </c:pt>
                <c:pt idx="27">
                  <c:v>Koraput</c:v>
                </c:pt>
                <c:pt idx="28">
                  <c:v>KANDHAMAL</c:v>
                </c:pt>
                <c:pt idx="29">
                  <c:v>Malkangiri</c:v>
                </c:pt>
                <c:pt idx="30">
                  <c:v>Rayagada</c:v>
                </c:pt>
              </c:strCache>
            </c:strRef>
          </c:cat>
          <c:val>
            <c:numRef>
              <c:f>Sheet1!$C$230:$C$260</c:f>
              <c:numCache>
                <c:formatCode>0.00</c:formatCode>
                <c:ptCount val="31"/>
                <c:pt idx="0">
                  <c:v>0.10130773624530855</c:v>
                </c:pt>
                <c:pt idx="1">
                  <c:v>0.13100029643015795</c:v>
                </c:pt>
                <c:pt idx="2">
                  <c:v>0.15895590125187761</c:v>
                </c:pt>
                <c:pt idx="3">
                  <c:v>0.22819632858405081</c:v>
                </c:pt>
                <c:pt idx="4">
                  <c:v>0.22904178094859909</c:v>
                </c:pt>
                <c:pt idx="5">
                  <c:v>0.26493558353662128</c:v>
                </c:pt>
                <c:pt idx="6">
                  <c:v>0.32316032034652337</c:v>
                </c:pt>
                <c:pt idx="7">
                  <c:v>0.41110351338565976</c:v>
                </c:pt>
                <c:pt idx="8">
                  <c:v>1.1884778615316673</c:v>
                </c:pt>
                <c:pt idx="9">
                  <c:v>2.2908310170930211</c:v>
                </c:pt>
                <c:pt idx="10">
                  <c:v>2.5407612140882931</c:v>
                </c:pt>
                <c:pt idx="11">
                  <c:v>3.1818518506590752</c:v>
                </c:pt>
                <c:pt idx="12">
                  <c:v>4.344918455653171</c:v>
                </c:pt>
                <c:pt idx="13">
                  <c:v>5.2362943232619834</c:v>
                </c:pt>
                <c:pt idx="14">
                  <c:v>5.3603492734207618</c:v>
                </c:pt>
                <c:pt idx="15">
                  <c:v>8.4411698381585136</c:v>
                </c:pt>
                <c:pt idx="16">
                  <c:v>8.7668721207124189</c:v>
                </c:pt>
                <c:pt idx="17">
                  <c:v>10.060740964224674</c:v>
                </c:pt>
                <c:pt idx="18">
                  <c:v>10.147614672337244</c:v>
                </c:pt>
                <c:pt idx="19">
                  <c:v>11.208136366670498</c:v>
                </c:pt>
                <c:pt idx="20">
                  <c:v>12.185561232799326</c:v>
                </c:pt>
                <c:pt idx="21">
                  <c:v>12.902560716065379</c:v>
                </c:pt>
                <c:pt idx="22">
                  <c:v>13.754802210470837</c:v>
                </c:pt>
                <c:pt idx="23">
                  <c:v>18.97597090204296</c:v>
                </c:pt>
                <c:pt idx="24">
                  <c:v>19.018139671793023</c:v>
                </c:pt>
                <c:pt idx="25">
                  <c:v>19.494391476193016</c:v>
                </c:pt>
                <c:pt idx="26">
                  <c:v>28.667073011172342</c:v>
                </c:pt>
                <c:pt idx="27">
                  <c:v>29.342818655532277</c:v>
                </c:pt>
                <c:pt idx="28">
                  <c:v>38.073072723196752</c:v>
                </c:pt>
                <c:pt idx="29">
                  <c:v>60.311257932453898</c:v>
                </c:pt>
                <c:pt idx="30">
                  <c:v>65.220739722880268</c:v>
                </c:pt>
              </c:numCache>
            </c:numRef>
          </c:val>
          <c:extLst xmlns:c16r2="http://schemas.microsoft.com/office/drawing/2015/06/chart">
            <c:ext xmlns:c16="http://schemas.microsoft.com/office/drawing/2014/chart" uri="{C3380CC4-5D6E-409C-BE32-E72D297353CC}">
              <c16:uniqueId val="{0000001F-7CE4-4469-9997-3A20EB687633}"/>
            </c:ext>
          </c:extLst>
        </c:ser>
        <c:dLbls>
          <c:showLegendKey val="0"/>
          <c:showVal val="1"/>
          <c:showCatName val="0"/>
          <c:showSerName val="0"/>
          <c:showPercent val="0"/>
          <c:showBubbleSize val="0"/>
        </c:dLbls>
        <c:gapWidth val="75"/>
        <c:axId val="89293568"/>
        <c:axId val="90640384"/>
      </c:barChart>
      <c:catAx>
        <c:axId val="89293568"/>
        <c:scaling>
          <c:orientation val="minMax"/>
        </c:scaling>
        <c:delete val="0"/>
        <c:axPos val="l"/>
        <c:numFmt formatCode="General" sourceLinked="1"/>
        <c:majorTickMark val="none"/>
        <c:minorTickMark val="none"/>
        <c:tickLblPos val="nextTo"/>
        <c:txPr>
          <a:bodyPr/>
          <a:lstStyle/>
          <a:p>
            <a:pPr>
              <a:defRPr lang="en-US" b="1"/>
            </a:pPr>
            <a:endParaRPr lang="en-US"/>
          </a:p>
        </c:txPr>
        <c:crossAx val="90640384"/>
        <c:crosses val="autoZero"/>
        <c:auto val="1"/>
        <c:lblAlgn val="ctr"/>
        <c:lblOffset val="100"/>
        <c:noMultiLvlLbl val="0"/>
      </c:catAx>
      <c:valAx>
        <c:axId val="90640384"/>
        <c:scaling>
          <c:orientation val="minMax"/>
        </c:scaling>
        <c:delete val="0"/>
        <c:axPos val="b"/>
        <c:numFmt formatCode="0.00" sourceLinked="1"/>
        <c:majorTickMark val="none"/>
        <c:minorTickMark val="none"/>
        <c:tickLblPos val="nextTo"/>
        <c:txPr>
          <a:bodyPr/>
          <a:lstStyle/>
          <a:p>
            <a:pPr>
              <a:defRPr lang="en-US" b="1"/>
            </a:pPr>
            <a:endParaRPr lang="en-US"/>
          </a:p>
        </c:txPr>
        <c:crossAx val="89293568"/>
        <c:crosses val="autoZero"/>
        <c:crossBetween val="between"/>
      </c:valAx>
    </c:plotArea>
    <c:plotVisOnly val="1"/>
    <c:dispBlanksAs val="gap"/>
    <c:showDLblsOverMax val="0"/>
  </c:chart>
  <c:spPr>
    <a:ln w="19050">
      <a:solidFill>
        <a:schemeClr val="accent1"/>
      </a:solid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42553221617731"/>
          <c:y val="2.5909479739616156E-2"/>
          <c:w val="0.87780942493673064"/>
          <c:h val="0.90274322507197591"/>
        </c:manualLayout>
      </c:layout>
      <c:barChart>
        <c:barDir val="bar"/>
        <c:grouping val="clustered"/>
        <c:varyColors val="0"/>
        <c:ser>
          <c:idx val="0"/>
          <c:order val="0"/>
          <c:tx>
            <c:strRef>
              <c:f>Sheet1!$C$148</c:f>
              <c:strCache>
                <c:ptCount val="1"/>
                <c:pt idx="0">
                  <c:v>API</c:v>
                </c:pt>
              </c:strCache>
            </c:strRef>
          </c:tx>
          <c:spPr>
            <a:scene3d>
              <a:camera prst="orthographicFront"/>
              <a:lightRig rig="threePt" dir="t"/>
            </a:scene3d>
            <a:sp3d>
              <a:bevelT/>
            </a:sp3d>
          </c:spPr>
          <c:invertIfNegative val="0"/>
          <c:dPt>
            <c:idx val="3"/>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5F19-49FA-9802-7745E0631556}"/>
              </c:ext>
            </c:extLst>
          </c:dPt>
          <c:dPt>
            <c:idx val="4"/>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5F19-49FA-9802-7745E0631556}"/>
              </c:ext>
            </c:extLst>
          </c:dPt>
          <c:dPt>
            <c:idx val="5"/>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5F19-49FA-9802-7745E0631556}"/>
              </c:ext>
            </c:extLst>
          </c:dPt>
          <c:dPt>
            <c:idx val="6"/>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5F19-49FA-9802-7745E0631556}"/>
              </c:ext>
            </c:extLst>
          </c:dPt>
          <c:dPt>
            <c:idx val="7"/>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5F19-49FA-9802-7745E0631556}"/>
              </c:ext>
            </c:extLst>
          </c:dPt>
          <c:dPt>
            <c:idx val="8"/>
            <c:invertIfNegative val="0"/>
            <c:bubble3D val="0"/>
            <c:spPr>
              <a:solidFill>
                <a:srgbClr val="92D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B-5F19-49FA-9802-7745E0631556}"/>
              </c:ext>
            </c:extLst>
          </c:dPt>
          <c:dPt>
            <c:idx val="9"/>
            <c:invertIfNegative val="0"/>
            <c:bubble3D val="0"/>
            <c:spPr>
              <a:solidFill>
                <a:srgbClr val="00B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D-5F19-49FA-9802-7745E0631556}"/>
              </c:ext>
            </c:extLst>
          </c:dPt>
          <c:dPt>
            <c:idx val="10"/>
            <c:invertIfNegative val="0"/>
            <c:bubble3D val="0"/>
            <c:spPr>
              <a:solidFill>
                <a:srgbClr val="00B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F-5F19-49FA-9802-7745E0631556}"/>
              </c:ext>
            </c:extLst>
          </c:dPt>
          <c:dPt>
            <c:idx val="11"/>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1-5F19-49FA-9802-7745E0631556}"/>
              </c:ext>
            </c:extLst>
          </c:dPt>
          <c:dPt>
            <c:idx val="12"/>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3-5F19-49FA-9802-7745E0631556}"/>
              </c:ext>
            </c:extLst>
          </c:dPt>
          <c:dPt>
            <c:idx val="13"/>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5-5F19-49FA-9802-7745E0631556}"/>
              </c:ext>
            </c:extLst>
          </c:dPt>
          <c:dPt>
            <c:idx val="14"/>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7-5F19-49FA-9802-7745E0631556}"/>
              </c:ext>
            </c:extLst>
          </c:dPt>
          <c:dPt>
            <c:idx val="15"/>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9-5F19-49FA-9802-7745E0631556}"/>
              </c:ext>
            </c:extLst>
          </c:dPt>
          <c:dPt>
            <c:idx val="16"/>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B-5F19-49FA-9802-7745E0631556}"/>
              </c:ext>
            </c:extLst>
          </c:dPt>
          <c:dPt>
            <c:idx val="17"/>
            <c:invertIfNegative val="0"/>
            <c:bubble3D val="0"/>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D-5F19-49FA-9802-7745E0631556}"/>
              </c:ext>
            </c:extLst>
          </c:dPt>
          <c:dPt>
            <c:idx val="18"/>
            <c:invertIfNegative val="0"/>
            <c:bubble3D val="0"/>
            <c:spPr>
              <a:solidFill>
                <a:schemeClr val="accent6"/>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F-5F19-49FA-9802-7745E0631556}"/>
              </c:ext>
            </c:extLst>
          </c:dPt>
          <c:dPt>
            <c:idx val="19"/>
            <c:invertIfNegative val="0"/>
            <c:bubble3D val="0"/>
            <c:spPr>
              <a:solidFill>
                <a:schemeClr val="accent6"/>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21-5F19-49FA-9802-7745E0631556}"/>
              </c:ext>
            </c:extLst>
          </c:dPt>
          <c:dPt>
            <c:idx val="20"/>
            <c:invertIfNegative val="0"/>
            <c:bubble3D val="0"/>
            <c:spPr>
              <a:solidFill>
                <a:srgbClr val="7030A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23-5F19-49FA-9802-7745E0631556}"/>
              </c:ext>
            </c:extLst>
          </c:dPt>
          <c:dPt>
            <c:idx val="21"/>
            <c:invertIfNegative val="0"/>
            <c:bubble3D val="0"/>
            <c:spPr>
              <a:solidFill>
                <a:schemeClr val="accent6"/>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25-5F19-49FA-9802-7745E0631556}"/>
              </c:ext>
            </c:extLst>
          </c:dPt>
          <c:dPt>
            <c:idx val="22"/>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27-5F19-49FA-9802-7745E0631556}"/>
              </c:ext>
            </c:extLst>
          </c:dPt>
          <c:dPt>
            <c:idx val="23"/>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29-5F19-49FA-9802-7745E0631556}"/>
              </c:ext>
            </c:extLst>
          </c:dPt>
          <c:dPt>
            <c:idx val="24"/>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2B-5F19-49FA-9802-7745E0631556}"/>
              </c:ext>
            </c:extLst>
          </c:dPt>
          <c:dPt>
            <c:idx val="25"/>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2D-5F19-49FA-9802-7745E0631556}"/>
              </c:ext>
            </c:extLst>
          </c:dPt>
          <c:dPt>
            <c:idx val="26"/>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2F-5F19-49FA-9802-7745E0631556}"/>
              </c:ext>
            </c:extLst>
          </c:dPt>
          <c:dPt>
            <c:idx val="27"/>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31-5F19-49FA-9802-7745E0631556}"/>
              </c:ext>
            </c:extLst>
          </c:dPt>
          <c:dPt>
            <c:idx val="28"/>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33-5F19-49FA-9802-7745E0631556}"/>
              </c:ext>
            </c:extLst>
          </c:dPt>
          <c:dPt>
            <c:idx val="29"/>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35-5F19-49FA-9802-7745E0631556}"/>
              </c:ext>
            </c:extLst>
          </c:dPt>
          <c:dPt>
            <c:idx val="30"/>
            <c:invertIfNegative val="0"/>
            <c:bubble3D val="0"/>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37-5F19-49FA-9802-7745E0631556}"/>
              </c:ext>
            </c:extLst>
          </c:dPt>
          <c:dLbls>
            <c:spPr>
              <a:noFill/>
              <a:ln>
                <a:noFill/>
              </a:ln>
              <a:effectLst/>
            </c:spPr>
            <c:txPr>
              <a:bodyPr/>
              <a:lstStyle/>
              <a:p>
                <a:pPr>
                  <a:defRPr lang="en-US"/>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Sheet1!$B$149:$B$179</c:f>
              <c:strCache>
                <c:ptCount val="31"/>
                <c:pt idx="0">
                  <c:v>Kendrapada</c:v>
                </c:pt>
                <c:pt idx="1">
                  <c:v>J.S PUR</c:v>
                </c:pt>
                <c:pt idx="2">
                  <c:v>Puri</c:v>
                </c:pt>
                <c:pt idx="3">
                  <c:v>Bhadrak</c:v>
                </c:pt>
                <c:pt idx="4">
                  <c:v>Cuttack</c:v>
                </c:pt>
                <c:pt idx="5">
                  <c:v>Jajpur</c:v>
                </c:pt>
                <c:pt idx="6">
                  <c:v>Khurda</c:v>
                </c:pt>
                <c:pt idx="7">
                  <c:v>Balasore</c:v>
                </c:pt>
                <c:pt idx="8">
                  <c:v>Dhenkanal</c:v>
                </c:pt>
                <c:pt idx="9">
                  <c:v>Bargarh</c:v>
                </c:pt>
                <c:pt idx="10">
                  <c:v>Jharsuguda</c:v>
                </c:pt>
                <c:pt idx="11">
                  <c:v>Bolangir</c:v>
                </c:pt>
                <c:pt idx="12">
                  <c:v>Sonepur</c:v>
                </c:pt>
                <c:pt idx="13">
                  <c:v>Ganjam</c:v>
                </c:pt>
                <c:pt idx="14">
                  <c:v>Nayagarh</c:v>
                </c:pt>
                <c:pt idx="15">
                  <c:v>Nuapada</c:v>
                </c:pt>
                <c:pt idx="16">
                  <c:v>Deogarh</c:v>
                </c:pt>
                <c:pt idx="17">
                  <c:v>Boudh</c:v>
                </c:pt>
                <c:pt idx="18">
                  <c:v>Sambalpur</c:v>
                </c:pt>
                <c:pt idx="19">
                  <c:v>Angul</c:v>
                </c:pt>
                <c:pt idx="20">
                  <c:v>State</c:v>
                </c:pt>
                <c:pt idx="21">
                  <c:v>Sundargarh</c:v>
                </c:pt>
                <c:pt idx="22">
                  <c:v>Mayurbhanj</c:v>
                </c:pt>
                <c:pt idx="23">
                  <c:v>Nawarangpur</c:v>
                </c:pt>
                <c:pt idx="24">
                  <c:v>Keonjhar</c:v>
                </c:pt>
                <c:pt idx="25">
                  <c:v>Kalahandi</c:v>
                </c:pt>
                <c:pt idx="26">
                  <c:v>Gajpati</c:v>
                </c:pt>
                <c:pt idx="27">
                  <c:v>Koraput</c:v>
                </c:pt>
                <c:pt idx="28">
                  <c:v>Malkangiri</c:v>
                </c:pt>
                <c:pt idx="29">
                  <c:v>Kandhamal</c:v>
                </c:pt>
                <c:pt idx="30">
                  <c:v>Rayagada</c:v>
                </c:pt>
              </c:strCache>
            </c:strRef>
          </c:cat>
          <c:val>
            <c:numRef>
              <c:f>Sheet1!$C$149:$C$179</c:f>
              <c:numCache>
                <c:formatCode>0.00</c:formatCode>
                <c:ptCount val="31"/>
                <c:pt idx="0">
                  <c:v>5.4652857711284947E-2</c:v>
                </c:pt>
                <c:pt idx="1">
                  <c:v>0.10832716820186139</c:v>
                </c:pt>
                <c:pt idx="2">
                  <c:v>0.12629131490766946</c:v>
                </c:pt>
                <c:pt idx="3">
                  <c:v>0.27111197178403967</c:v>
                </c:pt>
                <c:pt idx="4">
                  <c:v>0.27671401391599082</c:v>
                </c:pt>
                <c:pt idx="5">
                  <c:v>0.32272830392474239</c:v>
                </c:pt>
                <c:pt idx="6">
                  <c:v>0.33386092144736207</c:v>
                </c:pt>
                <c:pt idx="7">
                  <c:v>0.35021415153529145</c:v>
                </c:pt>
                <c:pt idx="8">
                  <c:v>0.97750940685422361</c:v>
                </c:pt>
                <c:pt idx="9">
                  <c:v>1.1867108984232226</c:v>
                </c:pt>
                <c:pt idx="10">
                  <c:v>1.2830590562162441</c:v>
                </c:pt>
                <c:pt idx="11">
                  <c:v>2.1799382195766444</c:v>
                </c:pt>
                <c:pt idx="12">
                  <c:v>2.6632296756120679</c:v>
                </c:pt>
                <c:pt idx="13">
                  <c:v>2.773297479134504</c:v>
                </c:pt>
                <c:pt idx="14">
                  <c:v>3.3766166559851567</c:v>
                </c:pt>
                <c:pt idx="15">
                  <c:v>4.2509481668773708</c:v>
                </c:pt>
                <c:pt idx="16">
                  <c:v>4.6361755192941363</c:v>
                </c:pt>
                <c:pt idx="17">
                  <c:v>4.7585960036215864</c:v>
                </c:pt>
                <c:pt idx="18">
                  <c:v>5.067937007841925</c:v>
                </c:pt>
                <c:pt idx="19">
                  <c:v>7.3536270754369895</c:v>
                </c:pt>
                <c:pt idx="20">
                  <c:v>7.9424267661631509</c:v>
                </c:pt>
                <c:pt idx="21">
                  <c:v>8.2730048255583508</c:v>
                </c:pt>
                <c:pt idx="22">
                  <c:v>10.75793182328041</c:v>
                </c:pt>
                <c:pt idx="23">
                  <c:v>12.539462559860874</c:v>
                </c:pt>
                <c:pt idx="24">
                  <c:v>17.26668516401979</c:v>
                </c:pt>
                <c:pt idx="25">
                  <c:v>19.637943883503084</c:v>
                </c:pt>
                <c:pt idx="26">
                  <c:v>24.742925200878986</c:v>
                </c:pt>
                <c:pt idx="27">
                  <c:v>26.513928678506435</c:v>
                </c:pt>
                <c:pt idx="28">
                  <c:v>42.002669629607141</c:v>
                </c:pt>
                <c:pt idx="29">
                  <c:v>43.024295704199382</c:v>
                </c:pt>
                <c:pt idx="30">
                  <c:v>50.571347757129828</c:v>
                </c:pt>
              </c:numCache>
            </c:numRef>
          </c:val>
          <c:extLst xmlns:c16r2="http://schemas.microsoft.com/office/drawing/2015/06/chart">
            <c:ext xmlns:c16="http://schemas.microsoft.com/office/drawing/2014/chart" uri="{C3380CC4-5D6E-409C-BE32-E72D297353CC}">
              <c16:uniqueId val="{00000038-5F19-49FA-9802-7745E0631556}"/>
            </c:ext>
          </c:extLst>
        </c:ser>
        <c:dLbls>
          <c:showLegendKey val="0"/>
          <c:showVal val="1"/>
          <c:showCatName val="0"/>
          <c:showSerName val="0"/>
          <c:showPercent val="0"/>
          <c:showBubbleSize val="0"/>
        </c:dLbls>
        <c:gapWidth val="75"/>
        <c:axId val="90675456"/>
        <c:axId val="92090752"/>
      </c:barChart>
      <c:catAx>
        <c:axId val="90675456"/>
        <c:scaling>
          <c:orientation val="minMax"/>
        </c:scaling>
        <c:delete val="0"/>
        <c:axPos val="l"/>
        <c:numFmt formatCode="General" sourceLinked="1"/>
        <c:majorTickMark val="none"/>
        <c:minorTickMark val="none"/>
        <c:tickLblPos val="nextTo"/>
        <c:txPr>
          <a:bodyPr/>
          <a:lstStyle/>
          <a:p>
            <a:pPr>
              <a:defRPr lang="en-US"/>
            </a:pPr>
            <a:endParaRPr lang="en-US"/>
          </a:p>
        </c:txPr>
        <c:crossAx val="92090752"/>
        <c:crosses val="autoZero"/>
        <c:auto val="1"/>
        <c:lblAlgn val="ctr"/>
        <c:lblOffset val="100"/>
        <c:noMultiLvlLbl val="0"/>
      </c:catAx>
      <c:valAx>
        <c:axId val="92090752"/>
        <c:scaling>
          <c:orientation val="minMax"/>
        </c:scaling>
        <c:delete val="0"/>
        <c:axPos val="b"/>
        <c:numFmt formatCode="0.00" sourceLinked="1"/>
        <c:majorTickMark val="none"/>
        <c:minorTickMark val="none"/>
        <c:tickLblPos val="nextTo"/>
        <c:txPr>
          <a:bodyPr/>
          <a:lstStyle/>
          <a:p>
            <a:pPr>
              <a:defRPr lang="en-US"/>
            </a:pPr>
            <a:endParaRPr lang="en-US"/>
          </a:p>
        </c:txPr>
        <c:crossAx val="90675456"/>
        <c:crosses val="autoZero"/>
        <c:crossBetween val="between"/>
      </c:valAx>
    </c:plotArea>
    <c:plotVisOnly val="1"/>
    <c:dispBlanksAs val="gap"/>
    <c:showDLblsOverMax val="0"/>
  </c:chart>
  <c:spPr>
    <a:ln w="22225">
      <a:solidFill>
        <a:schemeClr val="accent1"/>
      </a:solid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04327374603043"/>
          <c:y val="7.8265654959298658E-2"/>
          <c:w val="0.82297261976374103"/>
          <c:h val="0.66096395642912509"/>
        </c:manualLayout>
      </c:layout>
      <c:barChart>
        <c:barDir val="col"/>
        <c:grouping val="clustered"/>
        <c:varyColors val="0"/>
        <c:ser>
          <c:idx val="0"/>
          <c:order val="0"/>
          <c:tx>
            <c:strRef>
              <c:f>Sheet1!$A$3</c:f>
              <c:strCache>
                <c:ptCount val="1"/>
                <c:pt idx="0">
                  <c:v>Positive Cases 2016</c:v>
                </c:pt>
              </c:strCache>
            </c:strRef>
          </c:tx>
          <c:spPr>
            <a:solidFill>
              <a:srgbClr val="00B050"/>
            </a:solidFill>
            <a:scene3d>
              <a:camera prst="orthographicFront"/>
              <a:lightRig rig="threePt" dir="t"/>
            </a:scene3d>
            <a:sp3d>
              <a:bevelT/>
            </a:sp3d>
          </c:spPr>
          <c:invertIfNegative val="0"/>
          <c:cat>
            <c:strRef>
              <c:f>Sheet1!$B$2:$M$2</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Sheet1!$B$3:$M$3</c:f>
              <c:numCache>
                <c:formatCode>General</c:formatCode>
                <c:ptCount val="12"/>
                <c:pt idx="0">
                  <c:v>26251</c:v>
                </c:pt>
                <c:pt idx="1">
                  <c:v>19498</c:v>
                </c:pt>
                <c:pt idx="2">
                  <c:v>21741</c:v>
                </c:pt>
                <c:pt idx="3">
                  <c:v>22883</c:v>
                </c:pt>
                <c:pt idx="4">
                  <c:v>22908</c:v>
                </c:pt>
                <c:pt idx="5">
                  <c:v>36940</c:v>
                </c:pt>
                <c:pt idx="6">
                  <c:v>75550</c:v>
                </c:pt>
                <c:pt idx="7">
                  <c:v>65115</c:v>
                </c:pt>
                <c:pt idx="8">
                  <c:v>42434</c:v>
                </c:pt>
                <c:pt idx="9">
                  <c:v>34275</c:v>
                </c:pt>
                <c:pt idx="10">
                  <c:v>40584</c:v>
                </c:pt>
                <c:pt idx="11">
                  <c:v>36663</c:v>
                </c:pt>
              </c:numCache>
            </c:numRef>
          </c:val>
          <c:extLst xmlns:c16r2="http://schemas.microsoft.com/office/drawing/2015/06/chart">
            <c:ext xmlns:c16="http://schemas.microsoft.com/office/drawing/2014/chart" uri="{C3380CC4-5D6E-409C-BE32-E72D297353CC}">
              <c16:uniqueId val="{00000000-101D-4DD9-9715-EA20F4CCDD70}"/>
            </c:ext>
          </c:extLst>
        </c:ser>
        <c:ser>
          <c:idx val="1"/>
          <c:order val="1"/>
          <c:tx>
            <c:strRef>
              <c:f>Sheet1!$A$4</c:f>
              <c:strCache>
                <c:ptCount val="1"/>
                <c:pt idx="0">
                  <c:v>Positive Cases 2017</c:v>
                </c:pt>
              </c:strCache>
            </c:strRef>
          </c:tx>
          <c:spPr>
            <a:solidFill>
              <a:srgbClr val="FF0000"/>
            </a:solidFill>
            <a:scene3d>
              <a:camera prst="orthographicFront"/>
              <a:lightRig rig="threePt" dir="t"/>
            </a:scene3d>
            <a:sp3d>
              <a:bevelT/>
            </a:sp3d>
          </c:spPr>
          <c:invertIfNegative val="0"/>
          <c:cat>
            <c:strRef>
              <c:f>Sheet1!$B$2:$M$2</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Sheet1!$B$4:$M$4</c:f>
              <c:numCache>
                <c:formatCode>General</c:formatCode>
                <c:ptCount val="12"/>
                <c:pt idx="0">
                  <c:v>23508</c:v>
                </c:pt>
                <c:pt idx="1">
                  <c:v>20569</c:v>
                </c:pt>
                <c:pt idx="2">
                  <c:v>26531</c:v>
                </c:pt>
                <c:pt idx="3">
                  <c:v>35131</c:v>
                </c:pt>
                <c:pt idx="4">
                  <c:v>39941</c:v>
                </c:pt>
                <c:pt idx="5">
                  <c:v>46901</c:v>
                </c:pt>
                <c:pt idx="6">
                  <c:v>71418</c:v>
                </c:pt>
                <c:pt idx="7">
                  <c:v>36473</c:v>
                </c:pt>
                <c:pt idx="8">
                  <c:v>18935</c:v>
                </c:pt>
                <c:pt idx="9">
                  <c:v>12957</c:v>
                </c:pt>
                <c:pt idx="10">
                  <c:v>8227</c:v>
                </c:pt>
                <c:pt idx="11">
                  <c:v>7269</c:v>
                </c:pt>
              </c:numCache>
            </c:numRef>
          </c:val>
          <c:extLst xmlns:c16r2="http://schemas.microsoft.com/office/drawing/2015/06/chart">
            <c:ext xmlns:c16="http://schemas.microsoft.com/office/drawing/2014/chart" uri="{C3380CC4-5D6E-409C-BE32-E72D297353CC}">
              <c16:uniqueId val="{00000001-101D-4DD9-9715-EA20F4CCDD70}"/>
            </c:ext>
          </c:extLst>
        </c:ser>
        <c:ser>
          <c:idx val="2"/>
          <c:order val="2"/>
          <c:tx>
            <c:strRef>
              <c:f>Sheet1!$A$5</c:f>
              <c:strCache>
                <c:ptCount val="1"/>
                <c:pt idx="0">
                  <c:v>Positive Cases 2018</c:v>
                </c:pt>
              </c:strCache>
            </c:strRef>
          </c:tx>
          <c:spPr>
            <a:solidFill>
              <a:srgbClr val="FFFF00"/>
            </a:solidFill>
            <a:scene3d>
              <a:camera prst="orthographicFront"/>
              <a:lightRig rig="threePt" dir="t"/>
            </a:scene3d>
            <a:sp3d>
              <a:bevelT/>
            </a:sp3d>
          </c:spPr>
          <c:invertIfNegative val="0"/>
          <c:cat>
            <c:strRef>
              <c:f>Sheet1!$B$2:$M$2</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Sheet1!$B$5:$M$5</c:f>
              <c:numCache>
                <c:formatCode>General</c:formatCode>
                <c:ptCount val="12"/>
                <c:pt idx="0">
                  <c:v>5100</c:v>
                </c:pt>
                <c:pt idx="1">
                  <c:v>4700</c:v>
                </c:pt>
                <c:pt idx="2">
                  <c:v>4766</c:v>
                </c:pt>
                <c:pt idx="3">
                  <c:v>4661</c:v>
                </c:pt>
                <c:pt idx="4">
                  <c:v>5893</c:v>
                </c:pt>
                <c:pt idx="5">
                  <c:v>6562</c:v>
                </c:pt>
                <c:pt idx="6">
                  <c:v>10255</c:v>
                </c:pt>
                <c:pt idx="7">
                  <c:v>7814</c:v>
                </c:pt>
                <c:pt idx="8">
                  <c:v>5595</c:v>
                </c:pt>
              </c:numCache>
            </c:numRef>
          </c:val>
          <c:extLst xmlns:c16r2="http://schemas.microsoft.com/office/drawing/2015/06/chart">
            <c:ext xmlns:c16="http://schemas.microsoft.com/office/drawing/2014/chart" uri="{C3380CC4-5D6E-409C-BE32-E72D297353CC}">
              <c16:uniqueId val="{00000002-101D-4DD9-9715-EA20F4CCDD70}"/>
            </c:ext>
          </c:extLst>
        </c:ser>
        <c:dLbls>
          <c:showLegendKey val="0"/>
          <c:showVal val="0"/>
          <c:showCatName val="0"/>
          <c:showSerName val="0"/>
          <c:showPercent val="0"/>
          <c:showBubbleSize val="0"/>
        </c:dLbls>
        <c:gapWidth val="150"/>
        <c:axId val="126163200"/>
        <c:axId val="126169088"/>
      </c:barChart>
      <c:lineChart>
        <c:grouping val="standard"/>
        <c:varyColors val="0"/>
        <c:ser>
          <c:idx val="3"/>
          <c:order val="3"/>
          <c:tx>
            <c:strRef>
              <c:f>Sheet1!$A$6</c:f>
              <c:strCache>
                <c:ptCount val="1"/>
                <c:pt idx="0">
                  <c:v>Deaths 2016</c:v>
                </c:pt>
              </c:strCache>
            </c:strRef>
          </c:tx>
          <c:spPr>
            <a:ln w="50800" cap="sq">
              <a:solidFill>
                <a:srgbClr val="00B050"/>
              </a:solidFill>
              <a:bevel/>
            </a:ln>
          </c:spPr>
          <c:marker>
            <c:symbol val="none"/>
          </c:marker>
          <c:cat>
            <c:strRef>
              <c:f>Sheet1!$B$2:$M$2</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Sheet1!$B$6:$M$6</c:f>
              <c:numCache>
                <c:formatCode>General</c:formatCode>
                <c:ptCount val="12"/>
                <c:pt idx="0">
                  <c:v>2</c:v>
                </c:pt>
                <c:pt idx="1">
                  <c:v>1</c:v>
                </c:pt>
                <c:pt idx="2">
                  <c:v>2</c:v>
                </c:pt>
                <c:pt idx="3">
                  <c:v>3</c:v>
                </c:pt>
                <c:pt idx="4">
                  <c:v>6</c:v>
                </c:pt>
                <c:pt idx="5">
                  <c:v>7</c:v>
                </c:pt>
                <c:pt idx="6">
                  <c:v>27</c:v>
                </c:pt>
                <c:pt idx="7">
                  <c:v>12</c:v>
                </c:pt>
                <c:pt idx="8">
                  <c:v>5</c:v>
                </c:pt>
                <c:pt idx="9">
                  <c:v>4</c:v>
                </c:pt>
                <c:pt idx="10">
                  <c:v>7</c:v>
                </c:pt>
                <c:pt idx="11">
                  <c:v>1</c:v>
                </c:pt>
              </c:numCache>
            </c:numRef>
          </c:val>
          <c:smooth val="0"/>
          <c:extLst xmlns:c16r2="http://schemas.microsoft.com/office/drawing/2015/06/chart">
            <c:ext xmlns:c16="http://schemas.microsoft.com/office/drawing/2014/chart" uri="{C3380CC4-5D6E-409C-BE32-E72D297353CC}">
              <c16:uniqueId val="{00000003-101D-4DD9-9715-EA20F4CCDD70}"/>
            </c:ext>
          </c:extLst>
        </c:ser>
        <c:ser>
          <c:idx val="4"/>
          <c:order val="4"/>
          <c:tx>
            <c:strRef>
              <c:f>Sheet1!$A$7</c:f>
              <c:strCache>
                <c:ptCount val="1"/>
                <c:pt idx="0">
                  <c:v>Deaths 2017</c:v>
                </c:pt>
              </c:strCache>
            </c:strRef>
          </c:tx>
          <c:spPr>
            <a:ln w="50800" cap="sq">
              <a:solidFill>
                <a:srgbClr val="FF0000"/>
              </a:solidFill>
              <a:bevel/>
            </a:ln>
          </c:spPr>
          <c:marker>
            <c:symbol val="none"/>
          </c:marker>
          <c:cat>
            <c:strRef>
              <c:f>Sheet1!$B$2:$M$2</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Sheet1!$B$7:$M$7</c:f>
              <c:numCache>
                <c:formatCode>General</c:formatCode>
                <c:ptCount val="12"/>
                <c:pt idx="0">
                  <c:v>0</c:v>
                </c:pt>
                <c:pt idx="1">
                  <c:v>1</c:v>
                </c:pt>
                <c:pt idx="2">
                  <c:v>4</c:v>
                </c:pt>
                <c:pt idx="3">
                  <c:v>1</c:v>
                </c:pt>
                <c:pt idx="4">
                  <c:v>1</c:v>
                </c:pt>
                <c:pt idx="5">
                  <c:v>2</c:v>
                </c:pt>
                <c:pt idx="6">
                  <c:v>12</c:v>
                </c:pt>
                <c:pt idx="7">
                  <c:v>2</c:v>
                </c:pt>
                <c:pt idx="8">
                  <c:v>1</c:v>
                </c:pt>
                <c:pt idx="9">
                  <c:v>0</c:v>
                </c:pt>
                <c:pt idx="10">
                  <c:v>0</c:v>
                </c:pt>
                <c:pt idx="11">
                  <c:v>0</c:v>
                </c:pt>
              </c:numCache>
            </c:numRef>
          </c:val>
          <c:smooth val="0"/>
          <c:extLst xmlns:c16r2="http://schemas.microsoft.com/office/drawing/2015/06/chart">
            <c:ext xmlns:c16="http://schemas.microsoft.com/office/drawing/2014/chart" uri="{C3380CC4-5D6E-409C-BE32-E72D297353CC}">
              <c16:uniqueId val="{00000004-101D-4DD9-9715-EA20F4CCDD70}"/>
            </c:ext>
          </c:extLst>
        </c:ser>
        <c:ser>
          <c:idx val="5"/>
          <c:order val="5"/>
          <c:tx>
            <c:strRef>
              <c:f>Sheet1!$A$8</c:f>
              <c:strCache>
                <c:ptCount val="1"/>
                <c:pt idx="0">
                  <c:v>Deaths 2018</c:v>
                </c:pt>
              </c:strCache>
            </c:strRef>
          </c:tx>
          <c:spPr>
            <a:ln w="50800" cap="sq">
              <a:solidFill>
                <a:srgbClr val="FFFF00"/>
              </a:solidFill>
              <a:bevel/>
            </a:ln>
          </c:spPr>
          <c:marker>
            <c:symbol val="none"/>
          </c:marker>
          <c:cat>
            <c:strRef>
              <c:f>Sheet1!$B$2:$M$2</c:f>
              <c:strCache>
                <c:ptCount val="12"/>
                <c:pt idx="0">
                  <c:v>Jan</c:v>
                </c:pt>
                <c:pt idx="1">
                  <c:v>Feb</c:v>
                </c:pt>
                <c:pt idx="2">
                  <c:v>Mar</c:v>
                </c:pt>
                <c:pt idx="3">
                  <c:v>Apr</c:v>
                </c:pt>
                <c:pt idx="4">
                  <c:v>May</c:v>
                </c:pt>
                <c:pt idx="5">
                  <c:v>June</c:v>
                </c:pt>
                <c:pt idx="6">
                  <c:v>July</c:v>
                </c:pt>
                <c:pt idx="7">
                  <c:v>Aug</c:v>
                </c:pt>
                <c:pt idx="8">
                  <c:v>Sept</c:v>
                </c:pt>
                <c:pt idx="9">
                  <c:v>Oct</c:v>
                </c:pt>
                <c:pt idx="10">
                  <c:v>Nov</c:v>
                </c:pt>
                <c:pt idx="11">
                  <c:v>Dec</c:v>
                </c:pt>
              </c:strCache>
            </c:strRef>
          </c:cat>
          <c:val>
            <c:numRef>
              <c:f>Sheet1!$B$8:$M$8</c:f>
              <c:numCache>
                <c:formatCode>General</c:formatCode>
                <c:ptCount val="12"/>
                <c:pt idx="0">
                  <c:v>0</c:v>
                </c:pt>
                <c:pt idx="1">
                  <c:v>0</c:v>
                </c:pt>
                <c:pt idx="2">
                  <c:v>0</c:v>
                </c:pt>
                <c:pt idx="3">
                  <c:v>0</c:v>
                </c:pt>
                <c:pt idx="4">
                  <c:v>1</c:v>
                </c:pt>
                <c:pt idx="5">
                  <c:v>1</c:v>
                </c:pt>
                <c:pt idx="6">
                  <c:v>0</c:v>
                </c:pt>
                <c:pt idx="7">
                  <c:v>0</c:v>
                </c:pt>
                <c:pt idx="8">
                  <c:v>1</c:v>
                </c:pt>
              </c:numCache>
            </c:numRef>
          </c:val>
          <c:smooth val="0"/>
          <c:extLst xmlns:c16r2="http://schemas.microsoft.com/office/drawing/2015/06/chart">
            <c:ext xmlns:c16="http://schemas.microsoft.com/office/drawing/2014/chart" uri="{C3380CC4-5D6E-409C-BE32-E72D297353CC}">
              <c16:uniqueId val="{00000005-101D-4DD9-9715-EA20F4CCDD70}"/>
            </c:ext>
          </c:extLst>
        </c:ser>
        <c:dLbls>
          <c:showLegendKey val="0"/>
          <c:showVal val="0"/>
          <c:showCatName val="0"/>
          <c:showSerName val="0"/>
          <c:showPercent val="0"/>
          <c:showBubbleSize val="0"/>
        </c:dLbls>
        <c:marker val="1"/>
        <c:smooth val="0"/>
        <c:axId val="126172160"/>
        <c:axId val="126170624"/>
      </c:lineChart>
      <c:catAx>
        <c:axId val="126163200"/>
        <c:scaling>
          <c:orientation val="minMax"/>
        </c:scaling>
        <c:delete val="0"/>
        <c:axPos val="b"/>
        <c:numFmt formatCode="General" sourceLinked="0"/>
        <c:majorTickMark val="none"/>
        <c:minorTickMark val="none"/>
        <c:tickLblPos val="nextTo"/>
        <c:txPr>
          <a:bodyPr/>
          <a:lstStyle/>
          <a:p>
            <a:pPr>
              <a:defRPr lang="en-US"/>
            </a:pPr>
            <a:endParaRPr lang="en-US"/>
          </a:p>
        </c:txPr>
        <c:crossAx val="126169088"/>
        <c:crosses val="autoZero"/>
        <c:auto val="1"/>
        <c:lblAlgn val="ctr"/>
        <c:lblOffset val="100"/>
        <c:noMultiLvlLbl val="0"/>
      </c:catAx>
      <c:valAx>
        <c:axId val="126169088"/>
        <c:scaling>
          <c:orientation val="minMax"/>
        </c:scaling>
        <c:delete val="0"/>
        <c:axPos val="l"/>
        <c:numFmt formatCode="General" sourceLinked="1"/>
        <c:majorTickMark val="none"/>
        <c:minorTickMark val="none"/>
        <c:tickLblPos val="nextTo"/>
        <c:txPr>
          <a:bodyPr/>
          <a:lstStyle/>
          <a:p>
            <a:pPr>
              <a:defRPr lang="en-US"/>
            </a:pPr>
            <a:endParaRPr lang="en-US"/>
          </a:p>
        </c:txPr>
        <c:crossAx val="126163200"/>
        <c:crosses val="autoZero"/>
        <c:crossBetween val="between"/>
      </c:valAx>
      <c:valAx>
        <c:axId val="126170624"/>
        <c:scaling>
          <c:orientation val="minMax"/>
          <c:max val="60"/>
        </c:scaling>
        <c:delete val="0"/>
        <c:axPos val="r"/>
        <c:numFmt formatCode="General" sourceLinked="1"/>
        <c:majorTickMark val="out"/>
        <c:minorTickMark val="none"/>
        <c:tickLblPos val="nextTo"/>
        <c:txPr>
          <a:bodyPr/>
          <a:lstStyle/>
          <a:p>
            <a:pPr>
              <a:defRPr lang="en-US"/>
            </a:pPr>
            <a:endParaRPr lang="en-US"/>
          </a:p>
        </c:txPr>
        <c:crossAx val="126172160"/>
        <c:crosses val="max"/>
        <c:crossBetween val="between"/>
        <c:majorUnit val="10"/>
      </c:valAx>
      <c:catAx>
        <c:axId val="126172160"/>
        <c:scaling>
          <c:orientation val="minMax"/>
        </c:scaling>
        <c:delete val="1"/>
        <c:axPos val="b"/>
        <c:numFmt formatCode="General" sourceLinked="1"/>
        <c:majorTickMark val="out"/>
        <c:minorTickMark val="none"/>
        <c:tickLblPos val="none"/>
        <c:crossAx val="126170624"/>
        <c:crossesAt val="5"/>
        <c:auto val="1"/>
        <c:lblAlgn val="ctr"/>
        <c:lblOffset val="100"/>
        <c:noMultiLvlLbl val="0"/>
      </c:catAx>
      <c:dTable>
        <c:showHorzBorder val="1"/>
        <c:showVertBorder val="1"/>
        <c:showOutline val="1"/>
        <c:showKeys val="1"/>
        <c:txPr>
          <a:bodyPr/>
          <a:lstStyle/>
          <a:p>
            <a:pPr rtl="0">
              <a:defRPr lang="en-US"/>
            </a:pPr>
            <a:endParaRPr lang="en-US"/>
          </a:p>
        </c:txPr>
      </c:dTable>
    </c:plotArea>
    <c:plotVisOnly val="1"/>
    <c:dispBlanksAs val="gap"/>
    <c:showDLblsOverMax val="0"/>
  </c:chart>
  <c:userShapes r:id="rId2"/>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rawing10.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91440-A12C-D94F-A79F-FAAE93FAE46C}" type="doc">
      <dgm:prSet loTypeId="urn:microsoft.com/office/officeart/2005/8/layout/cycle4#1" loCatId="" qsTypeId="urn:microsoft.com/office/officeart/2005/8/quickstyle/simple1" qsCatId="simple" csTypeId="urn:microsoft.com/office/officeart/2005/8/colors/accent5_4" csCatId="accent5" phldr="1"/>
      <dgm:spPr/>
      <dgm:t>
        <a:bodyPr/>
        <a:lstStyle/>
        <a:p>
          <a:endParaRPr lang="en-US"/>
        </a:p>
      </dgm:t>
    </dgm:pt>
    <dgm:pt modelId="{522800F7-3029-DA42-B28D-8D917862FBC6}">
      <dgm:prSet phldrT="[Text]"/>
      <dgm:spPr/>
      <dgm:t>
        <a:bodyPr/>
        <a:lstStyle/>
        <a:p>
          <a:r>
            <a:rPr lang="en-US" dirty="0"/>
            <a:t>Disease Burden</a:t>
          </a:r>
        </a:p>
      </dgm:t>
    </dgm:pt>
    <dgm:pt modelId="{CD9DA717-BBC2-A541-BDFE-7615B83A0555}" type="parTrans" cxnId="{5A2697AC-DF43-0443-85AB-1E88024AB49C}">
      <dgm:prSet/>
      <dgm:spPr/>
      <dgm:t>
        <a:bodyPr/>
        <a:lstStyle/>
        <a:p>
          <a:endParaRPr lang="en-US"/>
        </a:p>
      </dgm:t>
    </dgm:pt>
    <dgm:pt modelId="{69997220-1F39-454E-B408-7B2214B51A67}" type="sibTrans" cxnId="{5A2697AC-DF43-0443-85AB-1E88024AB49C}">
      <dgm:prSet/>
      <dgm:spPr/>
      <dgm:t>
        <a:bodyPr/>
        <a:lstStyle/>
        <a:p>
          <a:endParaRPr lang="en-US"/>
        </a:p>
      </dgm:t>
    </dgm:pt>
    <dgm:pt modelId="{96FB2E70-AE0A-4B41-9F8F-FD027A402611}">
      <dgm:prSet phldrT="[Text]" custT="1"/>
      <dgm:spPr/>
      <dgm:t>
        <a:bodyPr/>
        <a:lstStyle/>
        <a:p>
          <a:r>
            <a:rPr lang="en-US" sz="1600" dirty="0"/>
            <a:t>Estimated number of malaria cases </a:t>
          </a:r>
          <a:r>
            <a:rPr lang="en-US" sz="1600" dirty="0" smtClean="0"/>
            <a:t>&amp; </a:t>
          </a:r>
          <a:r>
            <a:rPr lang="en-US" sz="1600" dirty="0"/>
            <a:t>deaths in 2017 are 219 million and </a:t>
          </a:r>
          <a:r>
            <a:rPr lang="en-US" sz="1600" dirty="0" smtClean="0"/>
            <a:t>435 thousand</a:t>
          </a:r>
          <a:r>
            <a:rPr lang="en-US" sz="1600" dirty="0"/>
            <a:t>, </a:t>
          </a:r>
          <a:r>
            <a:rPr lang="en-US" sz="1600" dirty="0" smtClean="0"/>
            <a:t>respectively</a:t>
          </a:r>
          <a:endParaRPr lang="en-US" sz="1600" dirty="0"/>
        </a:p>
      </dgm:t>
    </dgm:pt>
    <dgm:pt modelId="{F46BEFA9-A596-744A-B504-96CCB4C6CDEA}" type="parTrans" cxnId="{BFAA0011-F629-EF46-9743-7BC1E1546C4E}">
      <dgm:prSet/>
      <dgm:spPr/>
      <dgm:t>
        <a:bodyPr/>
        <a:lstStyle/>
        <a:p>
          <a:endParaRPr lang="en-US"/>
        </a:p>
      </dgm:t>
    </dgm:pt>
    <dgm:pt modelId="{6FBA7021-E713-DB48-A225-C7DF8CD461D3}" type="sibTrans" cxnId="{BFAA0011-F629-EF46-9743-7BC1E1546C4E}">
      <dgm:prSet/>
      <dgm:spPr/>
      <dgm:t>
        <a:bodyPr/>
        <a:lstStyle/>
        <a:p>
          <a:endParaRPr lang="en-US"/>
        </a:p>
      </dgm:t>
    </dgm:pt>
    <dgm:pt modelId="{7C8D0A50-828E-2F49-9256-A6F041211766}">
      <dgm:prSet phldrT="[Text]"/>
      <dgm:spPr/>
      <dgm:t>
        <a:bodyPr/>
        <a:lstStyle/>
        <a:p>
          <a:r>
            <a:rPr lang="en-US" dirty="0"/>
            <a:t>Economic Burden</a:t>
          </a:r>
        </a:p>
      </dgm:t>
    </dgm:pt>
    <dgm:pt modelId="{D71BFDDA-9B36-604B-AD23-F9A7393CFA21}" type="parTrans" cxnId="{396ECDF0-37D0-BE4A-B307-2271BC4217B1}">
      <dgm:prSet/>
      <dgm:spPr/>
      <dgm:t>
        <a:bodyPr/>
        <a:lstStyle/>
        <a:p>
          <a:endParaRPr lang="en-US"/>
        </a:p>
      </dgm:t>
    </dgm:pt>
    <dgm:pt modelId="{903C3DF4-B3EC-524D-AC3F-C0CBE89950B5}" type="sibTrans" cxnId="{396ECDF0-37D0-BE4A-B307-2271BC4217B1}">
      <dgm:prSet/>
      <dgm:spPr/>
      <dgm:t>
        <a:bodyPr/>
        <a:lstStyle/>
        <a:p>
          <a:endParaRPr lang="en-US"/>
        </a:p>
      </dgm:t>
    </dgm:pt>
    <dgm:pt modelId="{F4D5F1A1-4B5A-EE40-AD7B-1D56F3EBB72B}">
      <dgm:prSet phldrT="[Text]" custT="1"/>
      <dgm:spPr/>
      <dgm:t>
        <a:bodyPr/>
        <a:lstStyle/>
        <a:p>
          <a:pPr algn="l"/>
          <a:r>
            <a:rPr lang="en-US" sz="1600" dirty="0"/>
            <a:t>In 2017, 3.1 billion dollars have been invested in malaria control and elimination efforts</a:t>
          </a:r>
        </a:p>
      </dgm:t>
    </dgm:pt>
    <dgm:pt modelId="{CA5C08DB-08EB-6448-8A60-D7FFFFD01004}" type="parTrans" cxnId="{8DFECF93-142F-FD4E-AB4D-B2061EF0F562}">
      <dgm:prSet/>
      <dgm:spPr/>
      <dgm:t>
        <a:bodyPr/>
        <a:lstStyle/>
        <a:p>
          <a:endParaRPr lang="en-US"/>
        </a:p>
      </dgm:t>
    </dgm:pt>
    <dgm:pt modelId="{DA885C8C-2443-B240-A01C-7401C39EFB62}" type="sibTrans" cxnId="{8DFECF93-142F-FD4E-AB4D-B2061EF0F562}">
      <dgm:prSet/>
      <dgm:spPr/>
      <dgm:t>
        <a:bodyPr/>
        <a:lstStyle/>
        <a:p>
          <a:endParaRPr lang="en-US"/>
        </a:p>
      </dgm:t>
    </dgm:pt>
    <dgm:pt modelId="{D0DA42F3-1A8E-4D41-827D-824495F7169A}">
      <dgm:prSet phldrT="[Text]"/>
      <dgm:spPr/>
      <dgm:t>
        <a:bodyPr/>
        <a:lstStyle/>
        <a:p>
          <a:r>
            <a:rPr lang="en-US" dirty="0"/>
            <a:t>Surveillance System</a:t>
          </a:r>
        </a:p>
      </dgm:t>
    </dgm:pt>
    <dgm:pt modelId="{66E3B1A9-A989-4E48-BA7C-73F6AFEB008B}" type="parTrans" cxnId="{341AB299-1B4F-C744-BFEE-5562FE769DB0}">
      <dgm:prSet/>
      <dgm:spPr/>
      <dgm:t>
        <a:bodyPr/>
        <a:lstStyle/>
        <a:p>
          <a:endParaRPr lang="en-US"/>
        </a:p>
      </dgm:t>
    </dgm:pt>
    <dgm:pt modelId="{D5E9CCB4-01D1-FF41-999D-8F0C9E4654D2}" type="sibTrans" cxnId="{341AB299-1B4F-C744-BFEE-5562FE769DB0}">
      <dgm:prSet/>
      <dgm:spPr/>
      <dgm:t>
        <a:bodyPr/>
        <a:lstStyle/>
        <a:p>
          <a:endParaRPr lang="en-US"/>
        </a:p>
      </dgm:t>
    </dgm:pt>
    <dgm:pt modelId="{3D890B47-E44B-9A41-8E59-FC4ECECF3609}">
      <dgm:prSet phldrT="[Text]" custT="1"/>
      <dgm:spPr/>
      <dgm:t>
        <a:bodyPr/>
        <a:lstStyle/>
        <a:p>
          <a:r>
            <a:rPr lang="en-US" sz="1600" dirty="0"/>
            <a:t>"</a:t>
          </a:r>
          <a:r>
            <a:rPr lang="en-GB" sz="1600" dirty="0"/>
            <a:t>Even in countries that have reporting rates of 100% in the public sector, some have testing rates as low as 70%, and public health sector treatment seeking rates of below 60%."</a:t>
          </a:r>
          <a:endParaRPr lang="en-US" sz="1600" dirty="0"/>
        </a:p>
      </dgm:t>
    </dgm:pt>
    <dgm:pt modelId="{4C795413-06B7-C94E-B57D-F532D67E98BB}" type="parTrans" cxnId="{7A14190E-B4A5-6649-B0F1-E12056916B02}">
      <dgm:prSet/>
      <dgm:spPr/>
      <dgm:t>
        <a:bodyPr/>
        <a:lstStyle/>
        <a:p>
          <a:endParaRPr lang="en-US"/>
        </a:p>
      </dgm:t>
    </dgm:pt>
    <dgm:pt modelId="{9CF35D48-96B0-EF43-8643-D127F1E7055B}" type="sibTrans" cxnId="{7A14190E-B4A5-6649-B0F1-E12056916B02}">
      <dgm:prSet/>
      <dgm:spPr/>
      <dgm:t>
        <a:bodyPr/>
        <a:lstStyle/>
        <a:p>
          <a:endParaRPr lang="en-US"/>
        </a:p>
      </dgm:t>
    </dgm:pt>
    <dgm:pt modelId="{A0F45207-E877-0A42-AC15-A3D337CCA689}">
      <dgm:prSet phldrT="[Text]"/>
      <dgm:spPr/>
      <dgm:t>
        <a:bodyPr/>
        <a:lstStyle/>
        <a:p>
          <a:r>
            <a:rPr lang="en-US" dirty="0"/>
            <a:t>Priority Challenges</a:t>
          </a:r>
        </a:p>
      </dgm:t>
    </dgm:pt>
    <dgm:pt modelId="{64D5409E-3784-A749-B542-3C7916A8F498}" type="parTrans" cxnId="{D95E2108-B86A-3548-B616-6B126E9552D6}">
      <dgm:prSet/>
      <dgm:spPr/>
      <dgm:t>
        <a:bodyPr/>
        <a:lstStyle/>
        <a:p>
          <a:endParaRPr lang="en-US"/>
        </a:p>
      </dgm:t>
    </dgm:pt>
    <dgm:pt modelId="{ED45E064-9583-9B4A-84E0-AC266A6BC075}" type="sibTrans" cxnId="{D95E2108-B86A-3548-B616-6B126E9552D6}">
      <dgm:prSet/>
      <dgm:spPr/>
      <dgm:t>
        <a:bodyPr/>
        <a:lstStyle/>
        <a:p>
          <a:endParaRPr lang="en-US"/>
        </a:p>
      </dgm:t>
    </dgm:pt>
    <dgm:pt modelId="{DAD1E4E3-CB82-DD4E-BE1B-B486A5F3E403}">
      <dgm:prSet phldrT="[Text]" custT="1"/>
      <dgm:spPr/>
      <dgm:t>
        <a:bodyPr/>
        <a:lstStyle/>
        <a:p>
          <a:r>
            <a:rPr lang="en-US" sz="1600" dirty="0"/>
            <a:t>Weak surveillance and reporting system</a:t>
          </a:r>
        </a:p>
      </dgm:t>
    </dgm:pt>
    <dgm:pt modelId="{1BE9E2D7-86A9-A84C-95EF-8998077E924B}" type="parTrans" cxnId="{F4640F4B-6A8A-A846-8D58-6F64C5A69543}">
      <dgm:prSet/>
      <dgm:spPr/>
      <dgm:t>
        <a:bodyPr/>
        <a:lstStyle/>
        <a:p>
          <a:endParaRPr lang="en-US"/>
        </a:p>
      </dgm:t>
    </dgm:pt>
    <dgm:pt modelId="{421A4042-7CEE-B948-82B7-5386128A0344}" type="sibTrans" cxnId="{F4640F4B-6A8A-A846-8D58-6F64C5A69543}">
      <dgm:prSet/>
      <dgm:spPr/>
      <dgm:t>
        <a:bodyPr/>
        <a:lstStyle/>
        <a:p>
          <a:endParaRPr lang="en-US"/>
        </a:p>
      </dgm:t>
    </dgm:pt>
    <dgm:pt modelId="{CA086765-85C9-424C-A4A7-9F3943DBD9A5}">
      <dgm:prSet phldrT="[Text]" custT="1"/>
      <dgm:spPr/>
      <dgm:t>
        <a:bodyPr/>
        <a:lstStyle/>
        <a:p>
          <a:r>
            <a:rPr lang="en-US" sz="1600" dirty="0"/>
            <a:t>Emerging drug and insecticide resistance</a:t>
          </a:r>
        </a:p>
      </dgm:t>
    </dgm:pt>
    <dgm:pt modelId="{224DC617-E40A-BA49-B898-AF48738196DE}" type="parTrans" cxnId="{1B9291D4-86DE-0645-A9F4-7EF17FF134EA}">
      <dgm:prSet/>
      <dgm:spPr/>
      <dgm:t>
        <a:bodyPr/>
        <a:lstStyle/>
        <a:p>
          <a:endParaRPr lang="en-US"/>
        </a:p>
      </dgm:t>
    </dgm:pt>
    <dgm:pt modelId="{CEACD3F5-B9DA-C549-800C-2D0AF1944408}" type="sibTrans" cxnId="{1B9291D4-86DE-0645-A9F4-7EF17FF134EA}">
      <dgm:prSet/>
      <dgm:spPr/>
      <dgm:t>
        <a:bodyPr/>
        <a:lstStyle/>
        <a:p>
          <a:endParaRPr lang="en-US"/>
        </a:p>
      </dgm:t>
    </dgm:pt>
    <dgm:pt modelId="{7B256913-03C8-3F49-95AA-2A755FC0063E}" type="pres">
      <dgm:prSet presAssocID="{56A91440-A12C-D94F-A79F-FAAE93FAE46C}" presName="cycleMatrixDiagram" presStyleCnt="0">
        <dgm:presLayoutVars>
          <dgm:chMax val="1"/>
          <dgm:dir/>
          <dgm:animLvl val="lvl"/>
          <dgm:resizeHandles val="exact"/>
        </dgm:presLayoutVars>
      </dgm:prSet>
      <dgm:spPr/>
      <dgm:t>
        <a:bodyPr/>
        <a:lstStyle/>
        <a:p>
          <a:endParaRPr lang="en-US"/>
        </a:p>
      </dgm:t>
    </dgm:pt>
    <dgm:pt modelId="{D92AE00A-E9EA-6247-8BDB-AF51FFFA52E3}" type="pres">
      <dgm:prSet presAssocID="{56A91440-A12C-D94F-A79F-FAAE93FAE46C}" presName="children" presStyleCnt="0"/>
      <dgm:spPr/>
    </dgm:pt>
    <dgm:pt modelId="{0429BD33-430A-4144-BA30-FCA6E3454E31}" type="pres">
      <dgm:prSet presAssocID="{56A91440-A12C-D94F-A79F-FAAE93FAE46C}" presName="child1group" presStyleCnt="0"/>
      <dgm:spPr/>
    </dgm:pt>
    <dgm:pt modelId="{D530C2E1-1156-7142-9C6E-F212CF9DA43A}" type="pres">
      <dgm:prSet presAssocID="{56A91440-A12C-D94F-A79F-FAAE93FAE46C}" presName="child1" presStyleLbl="bgAcc1" presStyleIdx="0" presStyleCnt="4"/>
      <dgm:spPr/>
      <dgm:t>
        <a:bodyPr/>
        <a:lstStyle/>
        <a:p>
          <a:endParaRPr lang="en-US"/>
        </a:p>
      </dgm:t>
    </dgm:pt>
    <dgm:pt modelId="{17396E09-BF40-AD4F-A3E7-61C58BC2F2A4}" type="pres">
      <dgm:prSet presAssocID="{56A91440-A12C-D94F-A79F-FAAE93FAE46C}" presName="child1Text" presStyleLbl="bgAcc1" presStyleIdx="0" presStyleCnt="4">
        <dgm:presLayoutVars>
          <dgm:bulletEnabled val="1"/>
        </dgm:presLayoutVars>
      </dgm:prSet>
      <dgm:spPr/>
      <dgm:t>
        <a:bodyPr/>
        <a:lstStyle/>
        <a:p>
          <a:endParaRPr lang="en-US"/>
        </a:p>
      </dgm:t>
    </dgm:pt>
    <dgm:pt modelId="{6BED55D6-80D3-7A4C-A77A-B02C74257CEF}" type="pres">
      <dgm:prSet presAssocID="{56A91440-A12C-D94F-A79F-FAAE93FAE46C}" presName="child2group" presStyleCnt="0"/>
      <dgm:spPr/>
    </dgm:pt>
    <dgm:pt modelId="{201E6D61-5089-E542-8E3D-3183AA2B569B}" type="pres">
      <dgm:prSet presAssocID="{56A91440-A12C-D94F-A79F-FAAE93FAE46C}" presName="child2" presStyleLbl="bgAcc1" presStyleIdx="1" presStyleCnt="4"/>
      <dgm:spPr/>
      <dgm:t>
        <a:bodyPr/>
        <a:lstStyle/>
        <a:p>
          <a:endParaRPr lang="en-US"/>
        </a:p>
      </dgm:t>
    </dgm:pt>
    <dgm:pt modelId="{69826730-3D50-624E-A138-BE6690156B9E}" type="pres">
      <dgm:prSet presAssocID="{56A91440-A12C-D94F-A79F-FAAE93FAE46C}" presName="child2Text" presStyleLbl="bgAcc1" presStyleIdx="1" presStyleCnt="4">
        <dgm:presLayoutVars>
          <dgm:bulletEnabled val="1"/>
        </dgm:presLayoutVars>
      </dgm:prSet>
      <dgm:spPr/>
      <dgm:t>
        <a:bodyPr/>
        <a:lstStyle/>
        <a:p>
          <a:endParaRPr lang="en-US"/>
        </a:p>
      </dgm:t>
    </dgm:pt>
    <dgm:pt modelId="{1A9AC7D9-4118-304E-9E81-D78DCB56DB8F}" type="pres">
      <dgm:prSet presAssocID="{56A91440-A12C-D94F-A79F-FAAE93FAE46C}" presName="child3group" presStyleCnt="0"/>
      <dgm:spPr/>
    </dgm:pt>
    <dgm:pt modelId="{2CEB8FE8-32C4-7C4C-B001-A22EE431F760}" type="pres">
      <dgm:prSet presAssocID="{56A91440-A12C-D94F-A79F-FAAE93FAE46C}" presName="child3" presStyleLbl="bgAcc1" presStyleIdx="2" presStyleCnt="4" custLinFactNeighborY="-24804"/>
      <dgm:spPr/>
      <dgm:t>
        <a:bodyPr/>
        <a:lstStyle/>
        <a:p>
          <a:endParaRPr lang="en-US"/>
        </a:p>
      </dgm:t>
    </dgm:pt>
    <dgm:pt modelId="{D51E5EC7-54C2-6840-8D16-71498C50F3B2}" type="pres">
      <dgm:prSet presAssocID="{56A91440-A12C-D94F-A79F-FAAE93FAE46C}" presName="child3Text" presStyleLbl="bgAcc1" presStyleIdx="2" presStyleCnt="4">
        <dgm:presLayoutVars>
          <dgm:bulletEnabled val="1"/>
        </dgm:presLayoutVars>
      </dgm:prSet>
      <dgm:spPr/>
      <dgm:t>
        <a:bodyPr/>
        <a:lstStyle/>
        <a:p>
          <a:endParaRPr lang="en-US"/>
        </a:p>
      </dgm:t>
    </dgm:pt>
    <dgm:pt modelId="{6526BAE8-46FA-4244-AE12-165CE6AAB5D1}" type="pres">
      <dgm:prSet presAssocID="{56A91440-A12C-D94F-A79F-FAAE93FAE46C}" presName="child4group" presStyleCnt="0"/>
      <dgm:spPr/>
    </dgm:pt>
    <dgm:pt modelId="{E0FE8A6C-C9D0-EC47-8480-9FA68423C059}" type="pres">
      <dgm:prSet presAssocID="{56A91440-A12C-D94F-A79F-FAAE93FAE46C}" presName="child4" presStyleLbl="bgAcc1" presStyleIdx="3" presStyleCnt="4"/>
      <dgm:spPr/>
      <dgm:t>
        <a:bodyPr/>
        <a:lstStyle/>
        <a:p>
          <a:endParaRPr lang="en-US"/>
        </a:p>
      </dgm:t>
    </dgm:pt>
    <dgm:pt modelId="{B2EB223A-15CE-0D40-B2D9-346695B0E0C1}" type="pres">
      <dgm:prSet presAssocID="{56A91440-A12C-D94F-A79F-FAAE93FAE46C}" presName="child4Text" presStyleLbl="bgAcc1" presStyleIdx="3" presStyleCnt="4">
        <dgm:presLayoutVars>
          <dgm:bulletEnabled val="1"/>
        </dgm:presLayoutVars>
      </dgm:prSet>
      <dgm:spPr/>
      <dgm:t>
        <a:bodyPr/>
        <a:lstStyle/>
        <a:p>
          <a:endParaRPr lang="en-US"/>
        </a:p>
      </dgm:t>
    </dgm:pt>
    <dgm:pt modelId="{3093D727-F427-C44E-97AB-EA4AF8DC60E7}" type="pres">
      <dgm:prSet presAssocID="{56A91440-A12C-D94F-A79F-FAAE93FAE46C}" presName="childPlaceholder" presStyleCnt="0"/>
      <dgm:spPr/>
    </dgm:pt>
    <dgm:pt modelId="{4BBC3F4C-A090-CE4F-A2DC-C9C448CD53F7}" type="pres">
      <dgm:prSet presAssocID="{56A91440-A12C-D94F-A79F-FAAE93FAE46C}" presName="circle" presStyleCnt="0"/>
      <dgm:spPr/>
    </dgm:pt>
    <dgm:pt modelId="{BD1A3108-B3CC-604F-9218-987990CA0E24}" type="pres">
      <dgm:prSet presAssocID="{56A91440-A12C-D94F-A79F-FAAE93FAE46C}" presName="quadrant1" presStyleLbl="node1" presStyleIdx="0" presStyleCnt="4">
        <dgm:presLayoutVars>
          <dgm:chMax val="1"/>
          <dgm:bulletEnabled val="1"/>
        </dgm:presLayoutVars>
      </dgm:prSet>
      <dgm:spPr/>
      <dgm:t>
        <a:bodyPr/>
        <a:lstStyle/>
        <a:p>
          <a:endParaRPr lang="en-US"/>
        </a:p>
      </dgm:t>
    </dgm:pt>
    <dgm:pt modelId="{57FFA822-80B8-5246-954C-E991B65AC4C1}" type="pres">
      <dgm:prSet presAssocID="{56A91440-A12C-D94F-A79F-FAAE93FAE46C}" presName="quadrant2" presStyleLbl="node1" presStyleIdx="1" presStyleCnt="4">
        <dgm:presLayoutVars>
          <dgm:chMax val="1"/>
          <dgm:bulletEnabled val="1"/>
        </dgm:presLayoutVars>
      </dgm:prSet>
      <dgm:spPr/>
      <dgm:t>
        <a:bodyPr/>
        <a:lstStyle/>
        <a:p>
          <a:endParaRPr lang="en-US"/>
        </a:p>
      </dgm:t>
    </dgm:pt>
    <dgm:pt modelId="{5786A782-B0E2-8B4A-A8AF-7BF176DEE50D}" type="pres">
      <dgm:prSet presAssocID="{56A91440-A12C-D94F-A79F-FAAE93FAE46C}" presName="quadrant3" presStyleLbl="node1" presStyleIdx="2" presStyleCnt="4">
        <dgm:presLayoutVars>
          <dgm:chMax val="1"/>
          <dgm:bulletEnabled val="1"/>
        </dgm:presLayoutVars>
      </dgm:prSet>
      <dgm:spPr/>
      <dgm:t>
        <a:bodyPr/>
        <a:lstStyle/>
        <a:p>
          <a:endParaRPr lang="en-US"/>
        </a:p>
      </dgm:t>
    </dgm:pt>
    <dgm:pt modelId="{B9CE607F-4ED2-9C4B-84C8-49C9A72CA249}" type="pres">
      <dgm:prSet presAssocID="{56A91440-A12C-D94F-A79F-FAAE93FAE46C}" presName="quadrant4" presStyleLbl="node1" presStyleIdx="3" presStyleCnt="4">
        <dgm:presLayoutVars>
          <dgm:chMax val="1"/>
          <dgm:bulletEnabled val="1"/>
        </dgm:presLayoutVars>
      </dgm:prSet>
      <dgm:spPr/>
      <dgm:t>
        <a:bodyPr/>
        <a:lstStyle/>
        <a:p>
          <a:endParaRPr lang="en-US"/>
        </a:p>
      </dgm:t>
    </dgm:pt>
    <dgm:pt modelId="{2EBE5DA8-5354-2E49-BDC4-8CEB2ED402EC}" type="pres">
      <dgm:prSet presAssocID="{56A91440-A12C-D94F-A79F-FAAE93FAE46C}" presName="quadrantPlaceholder" presStyleCnt="0"/>
      <dgm:spPr/>
    </dgm:pt>
    <dgm:pt modelId="{9932271D-0ABB-2D47-8E39-BC0967B4D4EF}" type="pres">
      <dgm:prSet presAssocID="{56A91440-A12C-D94F-A79F-FAAE93FAE46C}" presName="center1" presStyleLbl="fgShp" presStyleIdx="0" presStyleCnt="2"/>
      <dgm:spPr/>
    </dgm:pt>
    <dgm:pt modelId="{43C13067-0290-1B42-B1D1-F695B7DF9A6F}" type="pres">
      <dgm:prSet presAssocID="{56A91440-A12C-D94F-A79F-FAAE93FAE46C}" presName="center2" presStyleLbl="fgShp" presStyleIdx="1" presStyleCnt="2"/>
      <dgm:spPr/>
    </dgm:pt>
  </dgm:ptLst>
  <dgm:cxnLst>
    <dgm:cxn modelId="{D95E2108-B86A-3548-B616-6B126E9552D6}" srcId="{56A91440-A12C-D94F-A79F-FAAE93FAE46C}" destId="{A0F45207-E877-0A42-AC15-A3D337CCA689}" srcOrd="3" destOrd="0" parTransId="{64D5409E-3784-A749-B542-3C7916A8F498}" sibTransId="{ED45E064-9583-9B4A-84E0-AC266A6BC075}"/>
    <dgm:cxn modelId="{8E3A8113-FEB3-7545-804A-4BEAF59EFF7E}" type="presOf" srcId="{522800F7-3029-DA42-B28D-8D917862FBC6}" destId="{BD1A3108-B3CC-604F-9218-987990CA0E24}" srcOrd="0" destOrd="0" presId="urn:microsoft.com/office/officeart/2005/8/layout/cycle4#1"/>
    <dgm:cxn modelId="{7D1028CC-74BD-3747-91CA-BE6496CBE6E7}" type="presOf" srcId="{96FB2E70-AE0A-4B41-9F8F-FD027A402611}" destId="{17396E09-BF40-AD4F-A3E7-61C58BC2F2A4}" srcOrd="1" destOrd="0" presId="urn:microsoft.com/office/officeart/2005/8/layout/cycle4#1"/>
    <dgm:cxn modelId="{5A2697AC-DF43-0443-85AB-1E88024AB49C}" srcId="{56A91440-A12C-D94F-A79F-FAAE93FAE46C}" destId="{522800F7-3029-DA42-B28D-8D917862FBC6}" srcOrd="0" destOrd="0" parTransId="{CD9DA717-BBC2-A541-BDFE-7615B83A0555}" sibTransId="{69997220-1F39-454E-B408-7B2214B51A67}"/>
    <dgm:cxn modelId="{BFAA0011-F629-EF46-9743-7BC1E1546C4E}" srcId="{522800F7-3029-DA42-B28D-8D917862FBC6}" destId="{96FB2E70-AE0A-4B41-9F8F-FD027A402611}" srcOrd="0" destOrd="0" parTransId="{F46BEFA9-A596-744A-B504-96CCB4C6CDEA}" sibTransId="{6FBA7021-E713-DB48-A225-C7DF8CD461D3}"/>
    <dgm:cxn modelId="{C2213D0D-03F5-B14D-8499-F49997A37D9B}" type="presOf" srcId="{3D890B47-E44B-9A41-8E59-FC4ECECF3609}" destId="{D51E5EC7-54C2-6840-8D16-71498C50F3B2}" srcOrd="1" destOrd="0" presId="urn:microsoft.com/office/officeart/2005/8/layout/cycle4#1"/>
    <dgm:cxn modelId="{FA8D8EF6-4FE1-FA4C-9C72-7B0BA86CE48E}" type="presOf" srcId="{DAD1E4E3-CB82-DD4E-BE1B-B486A5F3E403}" destId="{E0FE8A6C-C9D0-EC47-8480-9FA68423C059}" srcOrd="0" destOrd="0" presId="urn:microsoft.com/office/officeart/2005/8/layout/cycle4#1"/>
    <dgm:cxn modelId="{F4640F4B-6A8A-A846-8D58-6F64C5A69543}" srcId="{A0F45207-E877-0A42-AC15-A3D337CCA689}" destId="{DAD1E4E3-CB82-DD4E-BE1B-B486A5F3E403}" srcOrd="0" destOrd="0" parTransId="{1BE9E2D7-86A9-A84C-95EF-8998077E924B}" sibTransId="{421A4042-7CEE-B948-82B7-5386128A0344}"/>
    <dgm:cxn modelId="{341AB299-1B4F-C744-BFEE-5562FE769DB0}" srcId="{56A91440-A12C-D94F-A79F-FAAE93FAE46C}" destId="{D0DA42F3-1A8E-4D41-827D-824495F7169A}" srcOrd="2" destOrd="0" parTransId="{66E3B1A9-A989-4E48-BA7C-73F6AFEB008B}" sibTransId="{D5E9CCB4-01D1-FF41-999D-8F0C9E4654D2}"/>
    <dgm:cxn modelId="{8DFECF93-142F-FD4E-AB4D-B2061EF0F562}" srcId="{7C8D0A50-828E-2F49-9256-A6F041211766}" destId="{F4D5F1A1-4B5A-EE40-AD7B-1D56F3EBB72B}" srcOrd="0" destOrd="0" parTransId="{CA5C08DB-08EB-6448-8A60-D7FFFFD01004}" sibTransId="{DA885C8C-2443-B240-A01C-7401C39EFB62}"/>
    <dgm:cxn modelId="{0106E14F-CC20-1641-9D33-BE7909809923}" type="presOf" srcId="{7C8D0A50-828E-2F49-9256-A6F041211766}" destId="{57FFA822-80B8-5246-954C-E991B65AC4C1}" srcOrd="0" destOrd="0" presId="urn:microsoft.com/office/officeart/2005/8/layout/cycle4#1"/>
    <dgm:cxn modelId="{3A418E74-B1B6-1648-9525-D7015E057B09}" type="presOf" srcId="{3D890B47-E44B-9A41-8E59-FC4ECECF3609}" destId="{2CEB8FE8-32C4-7C4C-B001-A22EE431F760}" srcOrd="0" destOrd="0" presId="urn:microsoft.com/office/officeart/2005/8/layout/cycle4#1"/>
    <dgm:cxn modelId="{B1ED9C6A-C55B-0149-BA86-4A286E462D3A}" type="presOf" srcId="{CA086765-85C9-424C-A4A7-9F3943DBD9A5}" destId="{B2EB223A-15CE-0D40-B2D9-346695B0E0C1}" srcOrd="1" destOrd="1" presId="urn:microsoft.com/office/officeart/2005/8/layout/cycle4#1"/>
    <dgm:cxn modelId="{8B8DE7B3-5C73-D749-997D-D605C4DF3905}" type="presOf" srcId="{D0DA42F3-1A8E-4D41-827D-824495F7169A}" destId="{5786A782-B0E2-8B4A-A8AF-7BF176DEE50D}" srcOrd="0" destOrd="0" presId="urn:microsoft.com/office/officeart/2005/8/layout/cycle4#1"/>
    <dgm:cxn modelId="{E744D43A-DB99-224C-B9F7-01BF2DFA9E48}" type="presOf" srcId="{A0F45207-E877-0A42-AC15-A3D337CCA689}" destId="{B9CE607F-4ED2-9C4B-84C8-49C9A72CA249}" srcOrd="0" destOrd="0" presId="urn:microsoft.com/office/officeart/2005/8/layout/cycle4#1"/>
    <dgm:cxn modelId="{0CFD4371-7E14-F249-8338-EE0E23A9AF1E}" type="presOf" srcId="{CA086765-85C9-424C-A4A7-9F3943DBD9A5}" destId="{E0FE8A6C-C9D0-EC47-8480-9FA68423C059}" srcOrd="0" destOrd="1" presId="urn:microsoft.com/office/officeart/2005/8/layout/cycle4#1"/>
    <dgm:cxn modelId="{6548BE40-ACEB-194B-80EB-94C9C390E05D}" type="presOf" srcId="{F4D5F1A1-4B5A-EE40-AD7B-1D56F3EBB72B}" destId="{69826730-3D50-624E-A138-BE6690156B9E}" srcOrd="1" destOrd="0" presId="urn:microsoft.com/office/officeart/2005/8/layout/cycle4#1"/>
    <dgm:cxn modelId="{1BBA13E4-389C-9540-883B-6612DB63C61F}" type="presOf" srcId="{96FB2E70-AE0A-4B41-9F8F-FD027A402611}" destId="{D530C2E1-1156-7142-9C6E-F212CF9DA43A}" srcOrd="0" destOrd="0" presId="urn:microsoft.com/office/officeart/2005/8/layout/cycle4#1"/>
    <dgm:cxn modelId="{E40A7C28-3ABE-3349-B9F4-82E80759B832}" type="presOf" srcId="{F4D5F1A1-4B5A-EE40-AD7B-1D56F3EBB72B}" destId="{201E6D61-5089-E542-8E3D-3183AA2B569B}" srcOrd="0" destOrd="0" presId="urn:microsoft.com/office/officeart/2005/8/layout/cycle4#1"/>
    <dgm:cxn modelId="{63EC52AC-CCDD-3941-8711-A2330320E354}" type="presOf" srcId="{DAD1E4E3-CB82-DD4E-BE1B-B486A5F3E403}" destId="{B2EB223A-15CE-0D40-B2D9-346695B0E0C1}" srcOrd="1" destOrd="0" presId="urn:microsoft.com/office/officeart/2005/8/layout/cycle4#1"/>
    <dgm:cxn modelId="{3C7B3041-9045-7645-BBF8-231A3DF04AB3}" type="presOf" srcId="{56A91440-A12C-D94F-A79F-FAAE93FAE46C}" destId="{7B256913-03C8-3F49-95AA-2A755FC0063E}" srcOrd="0" destOrd="0" presId="urn:microsoft.com/office/officeart/2005/8/layout/cycle4#1"/>
    <dgm:cxn modelId="{396ECDF0-37D0-BE4A-B307-2271BC4217B1}" srcId="{56A91440-A12C-D94F-A79F-FAAE93FAE46C}" destId="{7C8D0A50-828E-2F49-9256-A6F041211766}" srcOrd="1" destOrd="0" parTransId="{D71BFDDA-9B36-604B-AD23-F9A7393CFA21}" sibTransId="{903C3DF4-B3EC-524D-AC3F-C0CBE89950B5}"/>
    <dgm:cxn modelId="{1B9291D4-86DE-0645-A9F4-7EF17FF134EA}" srcId="{A0F45207-E877-0A42-AC15-A3D337CCA689}" destId="{CA086765-85C9-424C-A4A7-9F3943DBD9A5}" srcOrd="1" destOrd="0" parTransId="{224DC617-E40A-BA49-B898-AF48738196DE}" sibTransId="{CEACD3F5-B9DA-C549-800C-2D0AF1944408}"/>
    <dgm:cxn modelId="{7A14190E-B4A5-6649-B0F1-E12056916B02}" srcId="{D0DA42F3-1A8E-4D41-827D-824495F7169A}" destId="{3D890B47-E44B-9A41-8E59-FC4ECECF3609}" srcOrd="0" destOrd="0" parTransId="{4C795413-06B7-C94E-B57D-F532D67E98BB}" sibTransId="{9CF35D48-96B0-EF43-8643-D127F1E7055B}"/>
    <dgm:cxn modelId="{5B706AA8-C227-9640-93A1-1562082A4845}" type="presParOf" srcId="{7B256913-03C8-3F49-95AA-2A755FC0063E}" destId="{D92AE00A-E9EA-6247-8BDB-AF51FFFA52E3}" srcOrd="0" destOrd="0" presId="urn:microsoft.com/office/officeart/2005/8/layout/cycle4#1"/>
    <dgm:cxn modelId="{8F54961F-4588-9B4D-A673-D09108FE2967}" type="presParOf" srcId="{D92AE00A-E9EA-6247-8BDB-AF51FFFA52E3}" destId="{0429BD33-430A-4144-BA30-FCA6E3454E31}" srcOrd="0" destOrd="0" presId="urn:microsoft.com/office/officeart/2005/8/layout/cycle4#1"/>
    <dgm:cxn modelId="{14B15FFC-62D9-2049-AD2A-CE73986FA032}" type="presParOf" srcId="{0429BD33-430A-4144-BA30-FCA6E3454E31}" destId="{D530C2E1-1156-7142-9C6E-F212CF9DA43A}" srcOrd="0" destOrd="0" presId="urn:microsoft.com/office/officeart/2005/8/layout/cycle4#1"/>
    <dgm:cxn modelId="{26F18E24-2874-6F4C-B3D2-AEADB869C224}" type="presParOf" srcId="{0429BD33-430A-4144-BA30-FCA6E3454E31}" destId="{17396E09-BF40-AD4F-A3E7-61C58BC2F2A4}" srcOrd="1" destOrd="0" presId="urn:microsoft.com/office/officeart/2005/8/layout/cycle4#1"/>
    <dgm:cxn modelId="{C66A115D-4370-624B-85BD-C2D5BCEE5E97}" type="presParOf" srcId="{D92AE00A-E9EA-6247-8BDB-AF51FFFA52E3}" destId="{6BED55D6-80D3-7A4C-A77A-B02C74257CEF}" srcOrd="1" destOrd="0" presId="urn:microsoft.com/office/officeart/2005/8/layout/cycle4#1"/>
    <dgm:cxn modelId="{14EA9F20-F65F-2349-9CAA-68C0823AB864}" type="presParOf" srcId="{6BED55D6-80D3-7A4C-A77A-B02C74257CEF}" destId="{201E6D61-5089-E542-8E3D-3183AA2B569B}" srcOrd="0" destOrd="0" presId="urn:microsoft.com/office/officeart/2005/8/layout/cycle4#1"/>
    <dgm:cxn modelId="{0F676FEA-B8FF-D547-B11F-2D485417E64D}" type="presParOf" srcId="{6BED55D6-80D3-7A4C-A77A-B02C74257CEF}" destId="{69826730-3D50-624E-A138-BE6690156B9E}" srcOrd="1" destOrd="0" presId="urn:microsoft.com/office/officeart/2005/8/layout/cycle4#1"/>
    <dgm:cxn modelId="{B4519AD9-F056-614E-B6B3-7F130446D8D4}" type="presParOf" srcId="{D92AE00A-E9EA-6247-8BDB-AF51FFFA52E3}" destId="{1A9AC7D9-4118-304E-9E81-D78DCB56DB8F}" srcOrd="2" destOrd="0" presId="urn:microsoft.com/office/officeart/2005/8/layout/cycle4#1"/>
    <dgm:cxn modelId="{CC7A4A05-3588-3B4F-BACB-104D57AB1897}" type="presParOf" srcId="{1A9AC7D9-4118-304E-9E81-D78DCB56DB8F}" destId="{2CEB8FE8-32C4-7C4C-B001-A22EE431F760}" srcOrd="0" destOrd="0" presId="urn:microsoft.com/office/officeart/2005/8/layout/cycle4#1"/>
    <dgm:cxn modelId="{9AF8B599-D837-984D-ADB6-34CE20B6DDF6}" type="presParOf" srcId="{1A9AC7D9-4118-304E-9E81-D78DCB56DB8F}" destId="{D51E5EC7-54C2-6840-8D16-71498C50F3B2}" srcOrd="1" destOrd="0" presId="urn:microsoft.com/office/officeart/2005/8/layout/cycle4#1"/>
    <dgm:cxn modelId="{FC0EE7D4-408C-BB47-85DA-D45DAB22226B}" type="presParOf" srcId="{D92AE00A-E9EA-6247-8BDB-AF51FFFA52E3}" destId="{6526BAE8-46FA-4244-AE12-165CE6AAB5D1}" srcOrd="3" destOrd="0" presId="urn:microsoft.com/office/officeart/2005/8/layout/cycle4#1"/>
    <dgm:cxn modelId="{A95DAF03-0AD0-AE42-B322-2E735AE0ED7C}" type="presParOf" srcId="{6526BAE8-46FA-4244-AE12-165CE6AAB5D1}" destId="{E0FE8A6C-C9D0-EC47-8480-9FA68423C059}" srcOrd="0" destOrd="0" presId="urn:microsoft.com/office/officeart/2005/8/layout/cycle4#1"/>
    <dgm:cxn modelId="{4D4F1D49-371D-2B4D-8B43-25EB2C3BBF25}" type="presParOf" srcId="{6526BAE8-46FA-4244-AE12-165CE6AAB5D1}" destId="{B2EB223A-15CE-0D40-B2D9-346695B0E0C1}" srcOrd="1" destOrd="0" presId="urn:microsoft.com/office/officeart/2005/8/layout/cycle4#1"/>
    <dgm:cxn modelId="{8A27255C-5684-F248-B79F-1F51131AA7E7}" type="presParOf" srcId="{D92AE00A-E9EA-6247-8BDB-AF51FFFA52E3}" destId="{3093D727-F427-C44E-97AB-EA4AF8DC60E7}" srcOrd="4" destOrd="0" presId="urn:microsoft.com/office/officeart/2005/8/layout/cycle4#1"/>
    <dgm:cxn modelId="{CC4C12C8-4525-5949-B99E-340893762F3D}" type="presParOf" srcId="{7B256913-03C8-3F49-95AA-2A755FC0063E}" destId="{4BBC3F4C-A090-CE4F-A2DC-C9C448CD53F7}" srcOrd="1" destOrd="0" presId="urn:microsoft.com/office/officeart/2005/8/layout/cycle4#1"/>
    <dgm:cxn modelId="{F7B84567-C426-FE41-8D70-D03577C8A6F1}" type="presParOf" srcId="{4BBC3F4C-A090-CE4F-A2DC-C9C448CD53F7}" destId="{BD1A3108-B3CC-604F-9218-987990CA0E24}" srcOrd="0" destOrd="0" presId="urn:microsoft.com/office/officeart/2005/8/layout/cycle4#1"/>
    <dgm:cxn modelId="{7FC75982-AD8C-9E45-8BD2-6F9CE144634A}" type="presParOf" srcId="{4BBC3F4C-A090-CE4F-A2DC-C9C448CD53F7}" destId="{57FFA822-80B8-5246-954C-E991B65AC4C1}" srcOrd="1" destOrd="0" presId="urn:microsoft.com/office/officeart/2005/8/layout/cycle4#1"/>
    <dgm:cxn modelId="{F4D1D30E-509E-5845-819D-5A4A2E0F1C25}" type="presParOf" srcId="{4BBC3F4C-A090-CE4F-A2DC-C9C448CD53F7}" destId="{5786A782-B0E2-8B4A-A8AF-7BF176DEE50D}" srcOrd="2" destOrd="0" presId="urn:microsoft.com/office/officeart/2005/8/layout/cycle4#1"/>
    <dgm:cxn modelId="{371814C4-A5DF-D149-BAB0-E2E297F605E4}" type="presParOf" srcId="{4BBC3F4C-A090-CE4F-A2DC-C9C448CD53F7}" destId="{B9CE607F-4ED2-9C4B-84C8-49C9A72CA249}" srcOrd="3" destOrd="0" presId="urn:microsoft.com/office/officeart/2005/8/layout/cycle4#1"/>
    <dgm:cxn modelId="{E9BA1166-4C1C-7F4F-A807-D8D8CF280E0D}" type="presParOf" srcId="{4BBC3F4C-A090-CE4F-A2DC-C9C448CD53F7}" destId="{2EBE5DA8-5354-2E49-BDC4-8CEB2ED402EC}" srcOrd="4" destOrd="0" presId="urn:microsoft.com/office/officeart/2005/8/layout/cycle4#1"/>
    <dgm:cxn modelId="{3BE54C4F-EEB3-4D4B-93DA-F0AA9101F0C1}" type="presParOf" srcId="{7B256913-03C8-3F49-95AA-2A755FC0063E}" destId="{9932271D-0ABB-2D47-8E39-BC0967B4D4EF}" srcOrd="2" destOrd="0" presId="urn:microsoft.com/office/officeart/2005/8/layout/cycle4#1"/>
    <dgm:cxn modelId="{8F67BEDB-789A-4243-B578-C70BAE5DA3D9}" type="presParOf" srcId="{7B256913-03C8-3F49-95AA-2A755FC0063E}" destId="{43C13067-0290-1B42-B1D1-F695B7DF9A6F}"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01DA38-AAD5-0D49-BE9A-0A17B13B4303}" type="doc">
      <dgm:prSet loTypeId="urn:microsoft.com/office/officeart/2005/8/layout/hProcess4" loCatId="" qsTypeId="urn:microsoft.com/office/officeart/2005/8/quickstyle/simple4" qsCatId="simple" csTypeId="urn:microsoft.com/office/officeart/2005/8/colors/colorful2" csCatId="colorful" phldr="1"/>
      <dgm:spPr/>
      <dgm:t>
        <a:bodyPr/>
        <a:lstStyle/>
        <a:p>
          <a:endParaRPr lang="en-US"/>
        </a:p>
      </dgm:t>
    </dgm:pt>
    <dgm:pt modelId="{A28398AA-6FD6-2646-8A42-11510144925E}">
      <dgm:prSet phldrT="[Text]" custT="1"/>
      <dgm:spPr/>
      <dgm:t>
        <a:bodyPr/>
        <a:lstStyle/>
        <a:p>
          <a:r>
            <a:rPr lang="en-US" sz="1600" b="1" dirty="0">
              <a:latin typeface="Arial" charset="0"/>
              <a:ea typeface="Arial" charset="0"/>
              <a:cs typeface="Arial" charset="0"/>
            </a:rPr>
            <a:t>On-boarding of NGOs/CSOs, International Agencies, Experts, Professional Bodies (IMA, IAP, etc.)</a:t>
          </a:r>
        </a:p>
      </dgm:t>
    </dgm:pt>
    <dgm:pt modelId="{C365E91A-6ECB-9C41-874E-32DCE3FEDCE0}" type="parTrans" cxnId="{35FAE7A3-8F2C-E447-A7D9-B389189D3905}">
      <dgm:prSet/>
      <dgm:spPr/>
      <dgm:t>
        <a:bodyPr/>
        <a:lstStyle/>
        <a:p>
          <a:endParaRPr lang="en-US">
            <a:latin typeface="Arial" charset="0"/>
            <a:ea typeface="Arial" charset="0"/>
            <a:cs typeface="Arial" charset="0"/>
          </a:endParaRPr>
        </a:p>
      </dgm:t>
    </dgm:pt>
    <dgm:pt modelId="{42A17988-CB1F-8B4E-8CE3-A568B7C8606B}" type="sibTrans" cxnId="{35FAE7A3-8F2C-E447-A7D9-B389189D3905}">
      <dgm:prSet/>
      <dgm:spPr/>
      <dgm:t>
        <a:bodyPr/>
        <a:lstStyle/>
        <a:p>
          <a:endParaRPr lang="en-US">
            <a:latin typeface="Arial" charset="0"/>
            <a:ea typeface="Arial" charset="0"/>
            <a:cs typeface="Arial" charset="0"/>
          </a:endParaRPr>
        </a:p>
      </dgm:t>
    </dgm:pt>
    <dgm:pt modelId="{BE031069-1269-3E4F-9CFC-BC2C34A14D84}">
      <dgm:prSet phldrT="[Text]"/>
      <dgm:spPr/>
      <dgm:t>
        <a:bodyPr/>
        <a:lstStyle/>
        <a:p>
          <a:pPr algn="just"/>
          <a:r>
            <a:rPr lang="en-US" dirty="0">
              <a:latin typeface="Arial" charset="0"/>
              <a:ea typeface="Arial" charset="0"/>
              <a:cs typeface="Arial" charset="0"/>
            </a:rPr>
            <a:t>State driven coordination platform for malaria</a:t>
          </a:r>
        </a:p>
      </dgm:t>
    </dgm:pt>
    <dgm:pt modelId="{28BAD139-AFED-A147-9EAB-68B76760B651}" type="parTrans" cxnId="{9FBB6F3C-6928-124E-9F10-033848FCBDC1}">
      <dgm:prSet/>
      <dgm:spPr/>
      <dgm:t>
        <a:bodyPr/>
        <a:lstStyle/>
        <a:p>
          <a:endParaRPr lang="en-US">
            <a:latin typeface="Arial" charset="0"/>
            <a:ea typeface="Arial" charset="0"/>
            <a:cs typeface="Arial" charset="0"/>
          </a:endParaRPr>
        </a:p>
      </dgm:t>
    </dgm:pt>
    <dgm:pt modelId="{161F66A5-6F5A-E245-BF93-5759BC7B3D90}" type="sibTrans" cxnId="{9FBB6F3C-6928-124E-9F10-033848FCBDC1}">
      <dgm:prSet/>
      <dgm:spPr/>
      <dgm:t>
        <a:bodyPr/>
        <a:lstStyle/>
        <a:p>
          <a:endParaRPr lang="en-US">
            <a:latin typeface="Arial" charset="0"/>
            <a:ea typeface="Arial" charset="0"/>
            <a:cs typeface="Arial" charset="0"/>
          </a:endParaRPr>
        </a:p>
      </dgm:t>
    </dgm:pt>
    <dgm:pt modelId="{94D92E4C-E292-E045-A087-9E83ECF10118}">
      <dgm:prSet phldrT="[Text]" custT="1"/>
      <dgm:spPr/>
      <dgm:t>
        <a:bodyPr/>
        <a:lstStyle/>
        <a:p>
          <a:r>
            <a:rPr lang="en-US" sz="1600" b="1" dirty="0">
              <a:latin typeface="Arial" charset="0"/>
              <a:ea typeface="Arial" charset="0"/>
              <a:cs typeface="Arial" charset="0"/>
            </a:rPr>
            <a:t>Onboarding of Private Health Sector</a:t>
          </a:r>
        </a:p>
      </dgm:t>
    </dgm:pt>
    <dgm:pt modelId="{9B5B5FE4-9CA0-C341-8F24-C24C9B62FB45}" type="parTrans" cxnId="{D2BF2397-A452-CF44-8B46-98D83C83FB71}">
      <dgm:prSet/>
      <dgm:spPr/>
      <dgm:t>
        <a:bodyPr/>
        <a:lstStyle/>
        <a:p>
          <a:endParaRPr lang="en-US">
            <a:latin typeface="Arial" charset="0"/>
            <a:ea typeface="Arial" charset="0"/>
            <a:cs typeface="Arial" charset="0"/>
          </a:endParaRPr>
        </a:p>
      </dgm:t>
    </dgm:pt>
    <dgm:pt modelId="{1EA879BE-ADC2-2040-A471-E42AA525E426}" type="sibTrans" cxnId="{D2BF2397-A452-CF44-8B46-98D83C83FB71}">
      <dgm:prSet/>
      <dgm:spPr/>
      <dgm:t>
        <a:bodyPr/>
        <a:lstStyle/>
        <a:p>
          <a:endParaRPr lang="en-US">
            <a:latin typeface="Arial" charset="0"/>
            <a:ea typeface="Arial" charset="0"/>
            <a:cs typeface="Arial" charset="0"/>
          </a:endParaRPr>
        </a:p>
      </dgm:t>
    </dgm:pt>
    <dgm:pt modelId="{F00A4555-F7F2-9046-A48D-98919B5D0B71}">
      <dgm:prSet phldrT="[Text]"/>
      <dgm:spPr/>
      <dgm:t>
        <a:bodyPr/>
        <a:lstStyle/>
        <a:p>
          <a:pPr algn="just"/>
          <a:r>
            <a:rPr lang="en-US" dirty="0">
              <a:latin typeface="Arial" charset="0"/>
              <a:ea typeface="Arial" charset="0"/>
              <a:cs typeface="Arial" charset="0"/>
            </a:rPr>
            <a:t>Landscape analysis of Private Health Sector for Malaria</a:t>
          </a:r>
        </a:p>
      </dgm:t>
    </dgm:pt>
    <dgm:pt modelId="{F5662A1C-15E0-D941-8E9A-26DCE91DB14D}" type="parTrans" cxnId="{D8FD2291-260E-E84E-97E6-F2CF3DEE9E16}">
      <dgm:prSet/>
      <dgm:spPr/>
      <dgm:t>
        <a:bodyPr/>
        <a:lstStyle/>
        <a:p>
          <a:endParaRPr lang="en-US">
            <a:latin typeface="Arial" charset="0"/>
            <a:ea typeface="Arial" charset="0"/>
            <a:cs typeface="Arial" charset="0"/>
          </a:endParaRPr>
        </a:p>
      </dgm:t>
    </dgm:pt>
    <dgm:pt modelId="{899A8794-6645-1B46-9669-8F70DBEDF1C1}" type="sibTrans" cxnId="{D8FD2291-260E-E84E-97E6-F2CF3DEE9E16}">
      <dgm:prSet/>
      <dgm:spPr/>
      <dgm:t>
        <a:bodyPr/>
        <a:lstStyle/>
        <a:p>
          <a:endParaRPr lang="en-US">
            <a:latin typeface="Arial" charset="0"/>
            <a:ea typeface="Arial" charset="0"/>
            <a:cs typeface="Arial" charset="0"/>
          </a:endParaRPr>
        </a:p>
      </dgm:t>
    </dgm:pt>
    <dgm:pt modelId="{3FDE9BA5-FAF5-5F43-81EA-6320EDC398F0}">
      <dgm:prSet phldrT="[Text]" custT="1"/>
      <dgm:spPr/>
      <dgm:t>
        <a:bodyPr/>
        <a:lstStyle/>
        <a:p>
          <a:r>
            <a:rPr lang="en-US" sz="1600" b="1" dirty="0">
              <a:latin typeface="Arial" charset="0"/>
              <a:ea typeface="Arial" charset="0"/>
              <a:cs typeface="Arial" charset="0"/>
            </a:rPr>
            <a:t>Onboarding of investors</a:t>
          </a:r>
        </a:p>
      </dgm:t>
    </dgm:pt>
    <dgm:pt modelId="{030E9517-5583-D045-ACFA-039FCC81C065}" type="parTrans" cxnId="{F3FB45AC-D2EE-BB46-B17D-33764FF6BE3A}">
      <dgm:prSet/>
      <dgm:spPr/>
      <dgm:t>
        <a:bodyPr/>
        <a:lstStyle/>
        <a:p>
          <a:endParaRPr lang="en-US">
            <a:latin typeface="Arial" charset="0"/>
            <a:ea typeface="Arial" charset="0"/>
            <a:cs typeface="Arial" charset="0"/>
          </a:endParaRPr>
        </a:p>
      </dgm:t>
    </dgm:pt>
    <dgm:pt modelId="{DB88A227-B6A4-E44E-9AA6-BD676C127B05}" type="sibTrans" cxnId="{F3FB45AC-D2EE-BB46-B17D-33764FF6BE3A}">
      <dgm:prSet/>
      <dgm:spPr/>
      <dgm:t>
        <a:bodyPr/>
        <a:lstStyle/>
        <a:p>
          <a:endParaRPr lang="en-US">
            <a:latin typeface="Arial" charset="0"/>
            <a:ea typeface="Arial" charset="0"/>
            <a:cs typeface="Arial" charset="0"/>
          </a:endParaRPr>
        </a:p>
      </dgm:t>
    </dgm:pt>
    <dgm:pt modelId="{A338CE8E-C6C9-AB48-B384-7F3F9E91A309}">
      <dgm:prSet phldrT="[Text]"/>
      <dgm:spPr/>
      <dgm:t>
        <a:bodyPr/>
        <a:lstStyle/>
        <a:p>
          <a:pPr algn="just"/>
          <a:r>
            <a:rPr lang="en-US" dirty="0">
              <a:latin typeface="Arial" charset="0"/>
              <a:ea typeface="Arial" charset="0"/>
              <a:cs typeface="Arial" charset="0"/>
            </a:rPr>
            <a:t>Demonstration of resource need and advocacy</a:t>
          </a:r>
        </a:p>
      </dgm:t>
    </dgm:pt>
    <dgm:pt modelId="{F2F50FDA-7610-F348-A4F2-53DBCCBA2406}" type="parTrans" cxnId="{1AF4DB31-B519-7D44-9B76-7C0E7278721D}">
      <dgm:prSet/>
      <dgm:spPr/>
      <dgm:t>
        <a:bodyPr/>
        <a:lstStyle/>
        <a:p>
          <a:endParaRPr lang="en-US">
            <a:latin typeface="Arial" charset="0"/>
            <a:ea typeface="Arial" charset="0"/>
            <a:cs typeface="Arial" charset="0"/>
          </a:endParaRPr>
        </a:p>
      </dgm:t>
    </dgm:pt>
    <dgm:pt modelId="{95DAAE46-BBF0-2C49-B63A-02021C1D2639}" type="sibTrans" cxnId="{1AF4DB31-B519-7D44-9B76-7C0E7278721D}">
      <dgm:prSet/>
      <dgm:spPr/>
      <dgm:t>
        <a:bodyPr/>
        <a:lstStyle/>
        <a:p>
          <a:endParaRPr lang="en-US">
            <a:latin typeface="Arial" charset="0"/>
            <a:ea typeface="Arial" charset="0"/>
            <a:cs typeface="Arial" charset="0"/>
          </a:endParaRPr>
        </a:p>
      </dgm:t>
    </dgm:pt>
    <dgm:pt modelId="{37B48F8B-9E31-AD43-8919-39B13D05D58D}">
      <dgm:prSet phldrT="[Text]"/>
      <dgm:spPr/>
      <dgm:t>
        <a:bodyPr/>
        <a:lstStyle/>
        <a:p>
          <a:pPr algn="just"/>
          <a:r>
            <a:rPr lang="en-US" dirty="0">
              <a:latin typeface="Arial" charset="0"/>
              <a:ea typeface="Arial" charset="0"/>
              <a:cs typeface="Arial" charset="0"/>
            </a:rPr>
            <a:t>Orientation of Private Health Institutions</a:t>
          </a:r>
        </a:p>
      </dgm:t>
    </dgm:pt>
    <dgm:pt modelId="{583EE55A-8FFD-EF40-9B68-F98CF6C9502A}" type="parTrans" cxnId="{EB8EE4D2-CEAB-0649-B287-A0957B2AF2C4}">
      <dgm:prSet/>
      <dgm:spPr/>
      <dgm:t>
        <a:bodyPr/>
        <a:lstStyle/>
        <a:p>
          <a:endParaRPr lang="en-US">
            <a:latin typeface="Arial" charset="0"/>
            <a:ea typeface="Arial" charset="0"/>
            <a:cs typeface="Arial" charset="0"/>
          </a:endParaRPr>
        </a:p>
      </dgm:t>
    </dgm:pt>
    <dgm:pt modelId="{7E6B5B7A-BEC2-1C44-B098-51EB5152D0C4}" type="sibTrans" cxnId="{EB8EE4D2-CEAB-0649-B287-A0957B2AF2C4}">
      <dgm:prSet/>
      <dgm:spPr/>
      <dgm:t>
        <a:bodyPr/>
        <a:lstStyle/>
        <a:p>
          <a:endParaRPr lang="en-US">
            <a:latin typeface="Arial" charset="0"/>
            <a:ea typeface="Arial" charset="0"/>
            <a:cs typeface="Arial" charset="0"/>
          </a:endParaRPr>
        </a:p>
      </dgm:t>
    </dgm:pt>
    <dgm:pt modelId="{2CAE7BCA-8BD3-D54B-8207-4C815DF0B630}">
      <dgm:prSet phldrT="[Text]"/>
      <dgm:spPr/>
      <dgm:t>
        <a:bodyPr/>
        <a:lstStyle/>
        <a:p>
          <a:pPr algn="just"/>
          <a:r>
            <a:rPr lang="en-US" dirty="0">
              <a:latin typeface="Arial" charset="0"/>
              <a:ea typeface="Arial" charset="0"/>
              <a:cs typeface="Arial" charset="0"/>
            </a:rPr>
            <a:t>Engagement of Private Health Provider Network</a:t>
          </a:r>
        </a:p>
      </dgm:t>
    </dgm:pt>
    <dgm:pt modelId="{F725AAC4-459B-0245-BFB3-26CAD3C6911C}" type="parTrans" cxnId="{92DEB329-8A40-D84F-A751-45B831DF06B9}">
      <dgm:prSet/>
      <dgm:spPr/>
      <dgm:t>
        <a:bodyPr/>
        <a:lstStyle/>
        <a:p>
          <a:endParaRPr lang="en-US">
            <a:latin typeface="Arial" charset="0"/>
            <a:ea typeface="Arial" charset="0"/>
            <a:cs typeface="Arial" charset="0"/>
          </a:endParaRPr>
        </a:p>
      </dgm:t>
    </dgm:pt>
    <dgm:pt modelId="{EFA410DE-3A2D-0A43-8687-02878FB67FE6}" type="sibTrans" cxnId="{92DEB329-8A40-D84F-A751-45B831DF06B9}">
      <dgm:prSet/>
      <dgm:spPr/>
      <dgm:t>
        <a:bodyPr/>
        <a:lstStyle/>
        <a:p>
          <a:endParaRPr lang="en-US">
            <a:latin typeface="Arial" charset="0"/>
            <a:ea typeface="Arial" charset="0"/>
            <a:cs typeface="Arial" charset="0"/>
          </a:endParaRPr>
        </a:p>
      </dgm:t>
    </dgm:pt>
    <dgm:pt modelId="{9C12EF3D-CFC5-BC4E-A9F9-B0884CFD7728}">
      <dgm:prSet phldrT="[Text]"/>
      <dgm:spPr/>
      <dgm:t>
        <a:bodyPr/>
        <a:lstStyle/>
        <a:p>
          <a:pPr algn="just"/>
          <a:r>
            <a:rPr lang="en-US" dirty="0">
              <a:latin typeface="Arial" charset="0"/>
              <a:ea typeface="Arial" charset="0"/>
              <a:cs typeface="Arial" charset="0"/>
            </a:rPr>
            <a:t>Mobilizing additional resources through flexible financing</a:t>
          </a:r>
        </a:p>
      </dgm:t>
    </dgm:pt>
    <dgm:pt modelId="{00B79B11-917E-F34F-9C1D-A070DF85A40C}" type="parTrans" cxnId="{364CBC7E-B25B-FB41-830E-D826F9E81511}">
      <dgm:prSet/>
      <dgm:spPr/>
      <dgm:t>
        <a:bodyPr/>
        <a:lstStyle/>
        <a:p>
          <a:endParaRPr lang="en-US">
            <a:latin typeface="Arial" charset="0"/>
            <a:ea typeface="Arial" charset="0"/>
            <a:cs typeface="Arial" charset="0"/>
          </a:endParaRPr>
        </a:p>
      </dgm:t>
    </dgm:pt>
    <dgm:pt modelId="{E57F1758-8838-8D49-BFFE-2B42ADCBA362}" type="sibTrans" cxnId="{364CBC7E-B25B-FB41-830E-D826F9E81511}">
      <dgm:prSet/>
      <dgm:spPr/>
      <dgm:t>
        <a:bodyPr/>
        <a:lstStyle/>
        <a:p>
          <a:endParaRPr lang="en-US">
            <a:latin typeface="Arial" charset="0"/>
            <a:ea typeface="Arial" charset="0"/>
            <a:cs typeface="Arial" charset="0"/>
          </a:endParaRPr>
        </a:p>
      </dgm:t>
    </dgm:pt>
    <dgm:pt modelId="{93D483B1-A404-0D42-A43A-479C9B78EB5F}" type="pres">
      <dgm:prSet presAssocID="{7701DA38-AAD5-0D49-BE9A-0A17B13B4303}" presName="Name0" presStyleCnt="0">
        <dgm:presLayoutVars>
          <dgm:dir/>
          <dgm:animLvl val="lvl"/>
          <dgm:resizeHandles val="exact"/>
        </dgm:presLayoutVars>
      </dgm:prSet>
      <dgm:spPr/>
      <dgm:t>
        <a:bodyPr/>
        <a:lstStyle/>
        <a:p>
          <a:endParaRPr lang="en-US"/>
        </a:p>
      </dgm:t>
    </dgm:pt>
    <dgm:pt modelId="{97C56B36-9F7F-5243-BD36-080D9B4A3D43}" type="pres">
      <dgm:prSet presAssocID="{7701DA38-AAD5-0D49-BE9A-0A17B13B4303}" presName="tSp" presStyleCnt="0"/>
      <dgm:spPr/>
    </dgm:pt>
    <dgm:pt modelId="{43C00E5C-424D-0041-9080-6871E27BF96C}" type="pres">
      <dgm:prSet presAssocID="{7701DA38-AAD5-0D49-BE9A-0A17B13B4303}" presName="bSp" presStyleCnt="0"/>
      <dgm:spPr/>
    </dgm:pt>
    <dgm:pt modelId="{9F7F49FD-CB3E-C945-A838-C34913335B71}" type="pres">
      <dgm:prSet presAssocID="{7701DA38-AAD5-0D49-BE9A-0A17B13B4303}" presName="process" presStyleCnt="0"/>
      <dgm:spPr/>
    </dgm:pt>
    <dgm:pt modelId="{C8932AFF-DD88-1F4B-B941-987DD93B3A8C}" type="pres">
      <dgm:prSet presAssocID="{A28398AA-6FD6-2646-8A42-11510144925E}" presName="composite1" presStyleCnt="0"/>
      <dgm:spPr/>
    </dgm:pt>
    <dgm:pt modelId="{57527FFC-1247-5E42-B325-50DF478CD254}" type="pres">
      <dgm:prSet presAssocID="{A28398AA-6FD6-2646-8A42-11510144925E}" presName="dummyNode1" presStyleLbl="node1" presStyleIdx="0" presStyleCnt="3"/>
      <dgm:spPr/>
    </dgm:pt>
    <dgm:pt modelId="{6DBA3CD2-16A7-B940-9098-9E17B9433A1B}" type="pres">
      <dgm:prSet presAssocID="{A28398AA-6FD6-2646-8A42-11510144925E}" presName="childNode1" presStyleLbl="bgAcc1" presStyleIdx="0" presStyleCnt="3">
        <dgm:presLayoutVars>
          <dgm:bulletEnabled val="1"/>
        </dgm:presLayoutVars>
      </dgm:prSet>
      <dgm:spPr/>
      <dgm:t>
        <a:bodyPr/>
        <a:lstStyle/>
        <a:p>
          <a:endParaRPr lang="en-US"/>
        </a:p>
      </dgm:t>
    </dgm:pt>
    <dgm:pt modelId="{FCB1AA5C-6BBD-F341-A76D-75964911ACF3}" type="pres">
      <dgm:prSet presAssocID="{A28398AA-6FD6-2646-8A42-11510144925E}" presName="childNode1tx" presStyleLbl="bgAcc1" presStyleIdx="0" presStyleCnt="3">
        <dgm:presLayoutVars>
          <dgm:bulletEnabled val="1"/>
        </dgm:presLayoutVars>
      </dgm:prSet>
      <dgm:spPr/>
      <dgm:t>
        <a:bodyPr/>
        <a:lstStyle/>
        <a:p>
          <a:endParaRPr lang="en-US"/>
        </a:p>
      </dgm:t>
    </dgm:pt>
    <dgm:pt modelId="{3A5D9872-A529-2B42-907A-2FAECE6E852E}" type="pres">
      <dgm:prSet presAssocID="{A28398AA-6FD6-2646-8A42-11510144925E}" presName="parentNode1" presStyleLbl="node1" presStyleIdx="0" presStyleCnt="3" custScaleY="173173">
        <dgm:presLayoutVars>
          <dgm:chMax val="1"/>
          <dgm:bulletEnabled val="1"/>
        </dgm:presLayoutVars>
      </dgm:prSet>
      <dgm:spPr/>
      <dgm:t>
        <a:bodyPr/>
        <a:lstStyle/>
        <a:p>
          <a:endParaRPr lang="en-US"/>
        </a:p>
      </dgm:t>
    </dgm:pt>
    <dgm:pt modelId="{74715478-C1EE-A548-A506-87764FCCC702}" type="pres">
      <dgm:prSet presAssocID="{A28398AA-6FD6-2646-8A42-11510144925E}" presName="connSite1" presStyleCnt="0"/>
      <dgm:spPr/>
    </dgm:pt>
    <dgm:pt modelId="{8B1295C3-1C9E-5D47-BF69-52B3B59DDE48}" type="pres">
      <dgm:prSet presAssocID="{42A17988-CB1F-8B4E-8CE3-A568B7C8606B}" presName="Name9" presStyleLbl="sibTrans2D1" presStyleIdx="0" presStyleCnt="2"/>
      <dgm:spPr/>
      <dgm:t>
        <a:bodyPr/>
        <a:lstStyle/>
        <a:p>
          <a:endParaRPr lang="en-US"/>
        </a:p>
      </dgm:t>
    </dgm:pt>
    <dgm:pt modelId="{A01D7AAC-F56D-9247-832A-F6DC3612EDF6}" type="pres">
      <dgm:prSet presAssocID="{94D92E4C-E292-E045-A087-9E83ECF10118}" presName="composite2" presStyleCnt="0"/>
      <dgm:spPr/>
    </dgm:pt>
    <dgm:pt modelId="{56D28EE7-3154-5F42-B78E-4D911DBFD5E9}" type="pres">
      <dgm:prSet presAssocID="{94D92E4C-E292-E045-A087-9E83ECF10118}" presName="dummyNode2" presStyleLbl="node1" presStyleIdx="0" presStyleCnt="3"/>
      <dgm:spPr/>
    </dgm:pt>
    <dgm:pt modelId="{966614C0-48FA-A643-A21D-C57947E4E0C3}" type="pres">
      <dgm:prSet presAssocID="{94D92E4C-E292-E045-A087-9E83ECF10118}" presName="childNode2" presStyleLbl="bgAcc1" presStyleIdx="1" presStyleCnt="3">
        <dgm:presLayoutVars>
          <dgm:bulletEnabled val="1"/>
        </dgm:presLayoutVars>
      </dgm:prSet>
      <dgm:spPr/>
      <dgm:t>
        <a:bodyPr/>
        <a:lstStyle/>
        <a:p>
          <a:endParaRPr lang="en-US"/>
        </a:p>
      </dgm:t>
    </dgm:pt>
    <dgm:pt modelId="{F7EBA5DB-628E-514A-84AE-982E817FD863}" type="pres">
      <dgm:prSet presAssocID="{94D92E4C-E292-E045-A087-9E83ECF10118}" presName="childNode2tx" presStyleLbl="bgAcc1" presStyleIdx="1" presStyleCnt="3">
        <dgm:presLayoutVars>
          <dgm:bulletEnabled val="1"/>
        </dgm:presLayoutVars>
      </dgm:prSet>
      <dgm:spPr/>
      <dgm:t>
        <a:bodyPr/>
        <a:lstStyle/>
        <a:p>
          <a:endParaRPr lang="en-US"/>
        </a:p>
      </dgm:t>
    </dgm:pt>
    <dgm:pt modelId="{792AA1A6-D627-ED4D-8A26-5A7A212C7D91}" type="pres">
      <dgm:prSet presAssocID="{94D92E4C-E292-E045-A087-9E83ECF10118}" presName="parentNode2" presStyleLbl="node1" presStyleIdx="1" presStyleCnt="3">
        <dgm:presLayoutVars>
          <dgm:chMax val="0"/>
          <dgm:bulletEnabled val="1"/>
        </dgm:presLayoutVars>
      </dgm:prSet>
      <dgm:spPr/>
      <dgm:t>
        <a:bodyPr/>
        <a:lstStyle/>
        <a:p>
          <a:endParaRPr lang="en-US"/>
        </a:p>
      </dgm:t>
    </dgm:pt>
    <dgm:pt modelId="{B7124A2F-C88F-1B40-8E4C-07E88E6E175B}" type="pres">
      <dgm:prSet presAssocID="{94D92E4C-E292-E045-A087-9E83ECF10118}" presName="connSite2" presStyleCnt="0"/>
      <dgm:spPr/>
    </dgm:pt>
    <dgm:pt modelId="{3A404522-EEBA-5F4A-8BBA-C7D61C405004}" type="pres">
      <dgm:prSet presAssocID="{1EA879BE-ADC2-2040-A471-E42AA525E426}" presName="Name18" presStyleLbl="sibTrans2D1" presStyleIdx="1" presStyleCnt="2"/>
      <dgm:spPr/>
      <dgm:t>
        <a:bodyPr/>
        <a:lstStyle/>
        <a:p>
          <a:endParaRPr lang="en-US"/>
        </a:p>
      </dgm:t>
    </dgm:pt>
    <dgm:pt modelId="{AEDB4BC6-AC4F-DA42-AC59-40283FBD0789}" type="pres">
      <dgm:prSet presAssocID="{3FDE9BA5-FAF5-5F43-81EA-6320EDC398F0}" presName="composite1" presStyleCnt="0"/>
      <dgm:spPr/>
    </dgm:pt>
    <dgm:pt modelId="{6E0AD539-D926-AD4E-A8B5-E83F73268280}" type="pres">
      <dgm:prSet presAssocID="{3FDE9BA5-FAF5-5F43-81EA-6320EDC398F0}" presName="dummyNode1" presStyleLbl="node1" presStyleIdx="1" presStyleCnt="3"/>
      <dgm:spPr/>
    </dgm:pt>
    <dgm:pt modelId="{EF884E1D-ECC6-1F40-A49C-A3E185009752}" type="pres">
      <dgm:prSet presAssocID="{3FDE9BA5-FAF5-5F43-81EA-6320EDC398F0}" presName="childNode1" presStyleLbl="bgAcc1" presStyleIdx="2" presStyleCnt="3">
        <dgm:presLayoutVars>
          <dgm:bulletEnabled val="1"/>
        </dgm:presLayoutVars>
      </dgm:prSet>
      <dgm:spPr/>
      <dgm:t>
        <a:bodyPr/>
        <a:lstStyle/>
        <a:p>
          <a:endParaRPr lang="en-US"/>
        </a:p>
      </dgm:t>
    </dgm:pt>
    <dgm:pt modelId="{C39585C9-237F-F545-8862-A6FF58C0BF86}" type="pres">
      <dgm:prSet presAssocID="{3FDE9BA5-FAF5-5F43-81EA-6320EDC398F0}" presName="childNode1tx" presStyleLbl="bgAcc1" presStyleIdx="2" presStyleCnt="3">
        <dgm:presLayoutVars>
          <dgm:bulletEnabled val="1"/>
        </dgm:presLayoutVars>
      </dgm:prSet>
      <dgm:spPr/>
      <dgm:t>
        <a:bodyPr/>
        <a:lstStyle/>
        <a:p>
          <a:endParaRPr lang="en-US"/>
        </a:p>
      </dgm:t>
    </dgm:pt>
    <dgm:pt modelId="{E57E6390-5513-BB43-B556-8A6F021ABECC}" type="pres">
      <dgm:prSet presAssocID="{3FDE9BA5-FAF5-5F43-81EA-6320EDC398F0}" presName="parentNode1" presStyleLbl="node1" presStyleIdx="2" presStyleCnt="3">
        <dgm:presLayoutVars>
          <dgm:chMax val="1"/>
          <dgm:bulletEnabled val="1"/>
        </dgm:presLayoutVars>
      </dgm:prSet>
      <dgm:spPr/>
      <dgm:t>
        <a:bodyPr/>
        <a:lstStyle/>
        <a:p>
          <a:endParaRPr lang="en-US"/>
        </a:p>
      </dgm:t>
    </dgm:pt>
    <dgm:pt modelId="{1AA0D80A-50D6-1747-9804-9B7EA553B3CB}" type="pres">
      <dgm:prSet presAssocID="{3FDE9BA5-FAF5-5F43-81EA-6320EDC398F0}" presName="connSite1" presStyleCnt="0"/>
      <dgm:spPr/>
    </dgm:pt>
  </dgm:ptLst>
  <dgm:cxnLst>
    <dgm:cxn modelId="{ECA53291-E838-2744-9C2C-2B93131D092C}" type="presOf" srcId="{F00A4555-F7F2-9046-A48D-98919B5D0B71}" destId="{966614C0-48FA-A643-A21D-C57947E4E0C3}" srcOrd="0" destOrd="0" presId="urn:microsoft.com/office/officeart/2005/8/layout/hProcess4"/>
    <dgm:cxn modelId="{E7416534-064D-BF4C-BD8E-75FD889172DD}" type="presOf" srcId="{9C12EF3D-CFC5-BC4E-A9F9-B0884CFD7728}" destId="{EF884E1D-ECC6-1F40-A49C-A3E185009752}" srcOrd="0" destOrd="1" presId="urn:microsoft.com/office/officeart/2005/8/layout/hProcess4"/>
    <dgm:cxn modelId="{53A055AF-2074-5145-AD65-7C8E05196184}" type="presOf" srcId="{A338CE8E-C6C9-AB48-B384-7F3F9E91A309}" destId="{EF884E1D-ECC6-1F40-A49C-A3E185009752}" srcOrd="0" destOrd="0" presId="urn:microsoft.com/office/officeart/2005/8/layout/hProcess4"/>
    <dgm:cxn modelId="{92DEB329-8A40-D84F-A751-45B831DF06B9}" srcId="{94D92E4C-E292-E045-A087-9E83ECF10118}" destId="{2CAE7BCA-8BD3-D54B-8207-4C815DF0B630}" srcOrd="1" destOrd="0" parTransId="{F725AAC4-459B-0245-BFB3-26CAD3C6911C}" sibTransId="{EFA410DE-3A2D-0A43-8687-02878FB67FE6}"/>
    <dgm:cxn modelId="{CF6A6EA1-1E06-DF43-95D6-E4F5FDB08EA1}" type="presOf" srcId="{BE031069-1269-3E4F-9CFC-BC2C34A14D84}" destId="{6DBA3CD2-16A7-B940-9098-9E17B9433A1B}" srcOrd="0" destOrd="0" presId="urn:microsoft.com/office/officeart/2005/8/layout/hProcess4"/>
    <dgm:cxn modelId="{4E924C7E-D504-A24C-BDFE-FA34ABF8EA1B}" type="presOf" srcId="{BE031069-1269-3E4F-9CFC-BC2C34A14D84}" destId="{FCB1AA5C-6BBD-F341-A76D-75964911ACF3}" srcOrd="1" destOrd="0" presId="urn:microsoft.com/office/officeart/2005/8/layout/hProcess4"/>
    <dgm:cxn modelId="{BE509FA8-D53A-CA49-8E1A-1443D04A0208}" type="presOf" srcId="{F00A4555-F7F2-9046-A48D-98919B5D0B71}" destId="{F7EBA5DB-628E-514A-84AE-982E817FD863}" srcOrd="1" destOrd="0" presId="urn:microsoft.com/office/officeart/2005/8/layout/hProcess4"/>
    <dgm:cxn modelId="{EB4F4A09-F08C-FF43-8F5E-D4714FFDF585}" type="presOf" srcId="{1EA879BE-ADC2-2040-A471-E42AA525E426}" destId="{3A404522-EEBA-5F4A-8BBA-C7D61C405004}" srcOrd="0" destOrd="0" presId="urn:microsoft.com/office/officeart/2005/8/layout/hProcess4"/>
    <dgm:cxn modelId="{2E97CAE2-BDC1-F645-ADD4-BD7A2EC2060D}" type="presOf" srcId="{3FDE9BA5-FAF5-5F43-81EA-6320EDC398F0}" destId="{E57E6390-5513-BB43-B556-8A6F021ABECC}" srcOrd="0" destOrd="0" presId="urn:microsoft.com/office/officeart/2005/8/layout/hProcess4"/>
    <dgm:cxn modelId="{97604543-677A-A641-98FC-1CF4D9A93CD8}" type="presOf" srcId="{A338CE8E-C6C9-AB48-B384-7F3F9E91A309}" destId="{C39585C9-237F-F545-8862-A6FF58C0BF86}" srcOrd="1" destOrd="0" presId="urn:microsoft.com/office/officeart/2005/8/layout/hProcess4"/>
    <dgm:cxn modelId="{364CBC7E-B25B-FB41-830E-D826F9E81511}" srcId="{3FDE9BA5-FAF5-5F43-81EA-6320EDC398F0}" destId="{9C12EF3D-CFC5-BC4E-A9F9-B0884CFD7728}" srcOrd="1" destOrd="0" parTransId="{00B79B11-917E-F34F-9C1D-A070DF85A40C}" sibTransId="{E57F1758-8838-8D49-BFFE-2B42ADCBA362}"/>
    <dgm:cxn modelId="{F9B46720-057B-3849-8A45-0A82D1215ABB}" type="presOf" srcId="{2CAE7BCA-8BD3-D54B-8207-4C815DF0B630}" destId="{966614C0-48FA-A643-A21D-C57947E4E0C3}" srcOrd="0" destOrd="1" presId="urn:microsoft.com/office/officeart/2005/8/layout/hProcess4"/>
    <dgm:cxn modelId="{35FAE7A3-8F2C-E447-A7D9-B389189D3905}" srcId="{7701DA38-AAD5-0D49-BE9A-0A17B13B4303}" destId="{A28398AA-6FD6-2646-8A42-11510144925E}" srcOrd="0" destOrd="0" parTransId="{C365E91A-6ECB-9C41-874E-32DCE3FEDCE0}" sibTransId="{42A17988-CB1F-8B4E-8CE3-A568B7C8606B}"/>
    <dgm:cxn modelId="{005283BF-59A9-E94A-88AA-D9CE89278F85}" type="presOf" srcId="{37B48F8B-9E31-AD43-8919-39B13D05D58D}" destId="{F7EBA5DB-628E-514A-84AE-982E817FD863}" srcOrd="1" destOrd="2" presId="urn:microsoft.com/office/officeart/2005/8/layout/hProcess4"/>
    <dgm:cxn modelId="{ECCE3394-9493-E442-B6E4-E139EFECA32D}" type="presOf" srcId="{94D92E4C-E292-E045-A087-9E83ECF10118}" destId="{792AA1A6-D627-ED4D-8A26-5A7A212C7D91}" srcOrd="0" destOrd="0" presId="urn:microsoft.com/office/officeart/2005/8/layout/hProcess4"/>
    <dgm:cxn modelId="{1AF4DB31-B519-7D44-9B76-7C0E7278721D}" srcId="{3FDE9BA5-FAF5-5F43-81EA-6320EDC398F0}" destId="{A338CE8E-C6C9-AB48-B384-7F3F9E91A309}" srcOrd="0" destOrd="0" parTransId="{F2F50FDA-7610-F348-A4F2-53DBCCBA2406}" sibTransId="{95DAAE46-BBF0-2C49-B63A-02021C1D2639}"/>
    <dgm:cxn modelId="{F3FB45AC-D2EE-BB46-B17D-33764FF6BE3A}" srcId="{7701DA38-AAD5-0D49-BE9A-0A17B13B4303}" destId="{3FDE9BA5-FAF5-5F43-81EA-6320EDC398F0}" srcOrd="2" destOrd="0" parTransId="{030E9517-5583-D045-ACFA-039FCC81C065}" sibTransId="{DB88A227-B6A4-E44E-9AA6-BD676C127B05}"/>
    <dgm:cxn modelId="{EB8EE4D2-CEAB-0649-B287-A0957B2AF2C4}" srcId="{94D92E4C-E292-E045-A087-9E83ECF10118}" destId="{37B48F8B-9E31-AD43-8919-39B13D05D58D}" srcOrd="2" destOrd="0" parTransId="{583EE55A-8FFD-EF40-9B68-F98CF6C9502A}" sibTransId="{7E6B5B7A-BEC2-1C44-B098-51EB5152D0C4}"/>
    <dgm:cxn modelId="{ADA64024-01D3-8646-87D2-E7A467A668F9}" type="presOf" srcId="{A28398AA-6FD6-2646-8A42-11510144925E}" destId="{3A5D9872-A529-2B42-907A-2FAECE6E852E}" srcOrd="0" destOrd="0" presId="urn:microsoft.com/office/officeart/2005/8/layout/hProcess4"/>
    <dgm:cxn modelId="{9ACD51DD-F181-4F4B-AF5D-9E126D40282E}" type="presOf" srcId="{2CAE7BCA-8BD3-D54B-8207-4C815DF0B630}" destId="{F7EBA5DB-628E-514A-84AE-982E817FD863}" srcOrd="1" destOrd="1" presId="urn:microsoft.com/office/officeart/2005/8/layout/hProcess4"/>
    <dgm:cxn modelId="{9FBB6F3C-6928-124E-9F10-033848FCBDC1}" srcId="{A28398AA-6FD6-2646-8A42-11510144925E}" destId="{BE031069-1269-3E4F-9CFC-BC2C34A14D84}" srcOrd="0" destOrd="0" parTransId="{28BAD139-AFED-A147-9EAB-68B76760B651}" sibTransId="{161F66A5-6F5A-E245-BF93-5759BC7B3D90}"/>
    <dgm:cxn modelId="{D8FD2291-260E-E84E-97E6-F2CF3DEE9E16}" srcId="{94D92E4C-E292-E045-A087-9E83ECF10118}" destId="{F00A4555-F7F2-9046-A48D-98919B5D0B71}" srcOrd="0" destOrd="0" parTransId="{F5662A1C-15E0-D941-8E9A-26DCE91DB14D}" sibTransId="{899A8794-6645-1B46-9669-8F70DBEDF1C1}"/>
    <dgm:cxn modelId="{9806EE0C-7695-A642-8C51-0457BD2C0D1A}" type="presOf" srcId="{7701DA38-AAD5-0D49-BE9A-0A17B13B4303}" destId="{93D483B1-A404-0D42-A43A-479C9B78EB5F}" srcOrd="0" destOrd="0" presId="urn:microsoft.com/office/officeart/2005/8/layout/hProcess4"/>
    <dgm:cxn modelId="{54A40F8B-0027-6A41-92A7-DFBC9361224C}" type="presOf" srcId="{37B48F8B-9E31-AD43-8919-39B13D05D58D}" destId="{966614C0-48FA-A643-A21D-C57947E4E0C3}" srcOrd="0" destOrd="2" presId="urn:microsoft.com/office/officeart/2005/8/layout/hProcess4"/>
    <dgm:cxn modelId="{F89F7871-20CB-A04E-BE5B-353A06B8BF15}" type="presOf" srcId="{42A17988-CB1F-8B4E-8CE3-A568B7C8606B}" destId="{8B1295C3-1C9E-5D47-BF69-52B3B59DDE48}" srcOrd="0" destOrd="0" presId="urn:microsoft.com/office/officeart/2005/8/layout/hProcess4"/>
    <dgm:cxn modelId="{D2BF2397-A452-CF44-8B46-98D83C83FB71}" srcId="{7701DA38-AAD5-0D49-BE9A-0A17B13B4303}" destId="{94D92E4C-E292-E045-A087-9E83ECF10118}" srcOrd="1" destOrd="0" parTransId="{9B5B5FE4-9CA0-C341-8F24-C24C9B62FB45}" sibTransId="{1EA879BE-ADC2-2040-A471-E42AA525E426}"/>
    <dgm:cxn modelId="{BD1D588A-90FE-F44A-9D01-F039E20BEBC7}" type="presOf" srcId="{9C12EF3D-CFC5-BC4E-A9F9-B0884CFD7728}" destId="{C39585C9-237F-F545-8862-A6FF58C0BF86}" srcOrd="1" destOrd="1" presId="urn:microsoft.com/office/officeart/2005/8/layout/hProcess4"/>
    <dgm:cxn modelId="{819F3B89-8562-A547-B27D-3D66706078FF}" type="presParOf" srcId="{93D483B1-A404-0D42-A43A-479C9B78EB5F}" destId="{97C56B36-9F7F-5243-BD36-080D9B4A3D43}" srcOrd="0" destOrd="0" presId="urn:microsoft.com/office/officeart/2005/8/layout/hProcess4"/>
    <dgm:cxn modelId="{3C8A509C-37A9-2443-AE66-7036EC5704C4}" type="presParOf" srcId="{93D483B1-A404-0D42-A43A-479C9B78EB5F}" destId="{43C00E5C-424D-0041-9080-6871E27BF96C}" srcOrd="1" destOrd="0" presId="urn:microsoft.com/office/officeart/2005/8/layout/hProcess4"/>
    <dgm:cxn modelId="{71F9DB57-AD30-3B4E-B419-4020DB76C831}" type="presParOf" srcId="{93D483B1-A404-0D42-A43A-479C9B78EB5F}" destId="{9F7F49FD-CB3E-C945-A838-C34913335B71}" srcOrd="2" destOrd="0" presId="urn:microsoft.com/office/officeart/2005/8/layout/hProcess4"/>
    <dgm:cxn modelId="{8917EF30-1000-6E48-A817-98041EB2D9D3}" type="presParOf" srcId="{9F7F49FD-CB3E-C945-A838-C34913335B71}" destId="{C8932AFF-DD88-1F4B-B941-987DD93B3A8C}" srcOrd="0" destOrd="0" presId="urn:microsoft.com/office/officeart/2005/8/layout/hProcess4"/>
    <dgm:cxn modelId="{EF684957-B222-8947-B93A-0A744DC710D2}" type="presParOf" srcId="{C8932AFF-DD88-1F4B-B941-987DD93B3A8C}" destId="{57527FFC-1247-5E42-B325-50DF478CD254}" srcOrd="0" destOrd="0" presId="urn:microsoft.com/office/officeart/2005/8/layout/hProcess4"/>
    <dgm:cxn modelId="{4306FBD7-B805-734C-B67D-2FF063D5BDDD}" type="presParOf" srcId="{C8932AFF-DD88-1F4B-B941-987DD93B3A8C}" destId="{6DBA3CD2-16A7-B940-9098-9E17B9433A1B}" srcOrd="1" destOrd="0" presId="urn:microsoft.com/office/officeart/2005/8/layout/hProcess4"/>
    <dgm:cxn modelId="{9D52F785-8DFC-6941-B7B2-C3B432140F01}" type="presParOf" srcId="{C8932AFF-DD88-1F4B-B941-987DD93B3A8C}" destId="{FCB1AA5C-6BBD-F341-A76D-75964911ACF3}" srcOrd="2" destOrd="0" presId="urn:microsoft.com/office/officeart/2005/8/layout/hProcess4"/>
    <dgm:cxn modelId="{52257A3E-D96C-804B-A089-49C5A0E1B911}" type="presParOf" srcId="{C8932AFF-DD88-1F4B-B941-987DD93B3A8C}" destId="{3A5D9872-A529-2B42-907A-2FAECE6E852E}" srcOrd="3" destOrd="0" presId="urn:microsoft.com/office/officeart/2005/8/layout/hProcess4"/>
    <dgm:cxn modelId="{01C58C16-A3EA-F14B-AEBF-89D77A1DD9E9}" type="presParOf" srcId="{C8932AFF-DD88-1F4B-B941-987DD93B3A8C}" destId="{74715478-C1EE-A548-A506-87764FCCC702}" srcOrd="4" destOrd="0" presId="urn:microsoft.com/office/officeart/2005/8/layout/hProcess4"/>
    <dgm:cxn modelId="{BFE42829-7906-AE4E-9741-DD62E2ECE81D}" type="presParOf" srcId="{9F7F49FD-CB3E-C945-A838-C34913335B71}" destId="{8B1295C3-1C9E-5D47-BF69-52B3B59DDE48}" srcOrd="1" destOrd="0" presId="urn:microsoft.com/office/officeart/2005/8/layout/hProcess4"/>
    <dgm:cxn modelId="{17E26519-39F2-0343-8958-1A3B6DC876CE}" type="presParOf" srcId="{9F7F49FD-CB3E-C945-A838-C34913335B71}" destId="{A01D7AAC-F56D-9247-832A-F6DC3612EDF6}" srcOrd="2" destOrd="0" presId="urn:microsoft.com/office/officeart/2005/8/layout/hProcess4"/>
    <dgm:cxn modelId="{D9EC65C1-DE07-BC4C-A09C-A99142940D78}" type="presParOf" srcId="{A01D7AAC-F56D-9247-832A-F6DC3612EDF6}" destId="{56D28EE7-3154-5F42-B78E-4D911DBFD5E9}" srcOrd="0" destOrd="0" presId="urn:microsoft.com/office/officeart/2005/8/layout/hProcess4"/>
    <dgm:cxn modelId="{B28B2C55-2161-D149-8413-48BF51E459C6}" type="presParOf" srcId="{A01D7AAC-F56D-9247-832A-F6DC3612EDF6}" destId="{966614C0-48FA-A643-A21D-C57947E4E0C3}" srcOrd="1" destOrd="0" presId="urn:microsoft.com/office/officeart/2005/8/layout/hProcess4"/>
    <dgm:cxn modelId="{C51C32EF-8378-0B47-A576-B37EB965F112}" type="presParOf" srcId="{A01D7AAC-F56D-9247-832A-F6DC3612EDF6}" destId="{F7EBA5DB-628E-514A-84AE-982E817FD863}" srcOrd="2" destOrd="0" presId="urn:microsoft.com/office/officeart/2005/8/layout/hProcess4"/>
    <dgm:cxn modelId="{439DCA01-D689-BA4F-8FF7-4648B2FFEE1C}" type="presParOf" srcId="{A01D7AAC-F56D-9247-832A-F6DC3612EDF6}" destId="{792AA1A6-D627-ED4D-8A26-5A7A212C7D91}" srcOrd="3" destOrd="0" presId="urn:microsoft.com/office/officeart/2005/8/layout/hProcess4"/>
    <dgm:cxn modelId="{60A5C5DE-049B-A242-9BB4-C18E9DD61BC1}" type="presParOf" srcId="{A01D7AAC-F56D-9247-832A-F6DC3612EDF6}" destId="{B7124A2F-C88F-1B40-8E4C-07E88E6E175B}" srcOrd="4" destOrd="0" presId="urn:microsoft.com/office/officeart/2005/8/layout/hProcess4"/>
    <dgm:cxn modelId="{985CA48A-7F3A-F540-83BC-7460ABD7ACB0}" type="presParOf" srcId="{9F7F49FD-CB3E-C945-A838-C34913335B71}" destId="{3A404522-EEBA-5F4A-8BBA-C7D61C405004}" srcOrd="3" destOrd="0" presId="urn:microsoft.com/office/officeart/2005/8/layout/hProcess4"/>
    <dgm:cxn modelId="{206DDC28-26FD-E84C-92D0-B20D44AFA49C}" type="presParOf" srcId="{9F7F49FD-CB3E-C945-A838-C34913335B71}" destId="{AEDB4BC6-AC4F-DA42-AC59-40283FBD0789}" srcOrd="4" destOrd="0" presId="urn:microsoft.com/office/officeart/2005/8/layout/hProcess4"/>
    <dgm:cxn modelId="{9101A14E-1077-E944-9731-A06A83A8E382}" type="presParOf" srcId="{AEDB4BC6-AC4F-DA42-AC59-40283FBD0789}" destId="{6E0AD539-D926-AD4E-A8B5-E83F73268280}" srcOrd="0" destOrd="0" presId="urn:microsoft.com/office/officeart/2005/8/layout/hProcess4"/>
    <dgm:cxn modelId="{9DA3B744-698A-7343-AA72-2205B1C37CA4}" type="presParOf" srcId="{AEDB4BC6-AC4F-DA42-AC59-40283FBD0789}" destId="{EF884E1D-ECC6-1F40-A49C-A3E185009752}" srcOrd="1" destOrd="0" presId="urn:microsoft.com/office/officeart/2005/8/layout/hProcess4"/>
    <dgm:cxn modelId="{78068709-DDF7-C046-95A1-7482E34C8E2C}" type="presParOf" srcId="{AEDB4BC6-AC4F-DA42-AC59-40283FBD0789}" destId="{C39585C9-237F-F545-8862-A6FF58C0BF86}" srcOrd="2" destOrd="0" presId="urn:microsoft.com/office/officeart/2005/8/layout/hProcess4"/>
    <dgm:cxn modelId="{2BC171BE-1A39-4645-A055-7EBD52831910}" type="presParOf" srcId="{AEDB4BC6-AC4F-DA42-AC59-40283FBD0789}" destId="{E57E6390-5513-BB43-B556-8A6F021ABECC}" srcOrd="3" destOrd="0" presId="urn:microsoft.com/office/officeart/2005/8/layout/hProcess4"/>
    <dgm:cxn modelId="{F07502F8-E3BD-294E-A88A-6DB7EA6E2478}" type="presParOf" srcId="{AEDB4BC6-AC4F-DA42-AC59-40283FBD0789}" destId="{1AA0D80A-50D6-1747-9804-9B7EA553B3CB}"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B33C1A-E716-FF47-AAD3-4F4C05EF9A16}"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BF8789A9-419B-8249-B5FD-9C994CD5EE0F}">
      <dgm:prSet phldrT="[Text]" custT="1"/>
      <dgm:spPr/>
      <dgm:t>
        <a:bodyPr/>
        <a:lstStyle/>
        <a:p>
          <a:pPr algn="ctr"/>
          <a:r>
            <a:rPr lang="en-US" sz="1800" dirty="0"/>
            <a:t>4th highest malaria burden country</a:t>
          </a:r>
        </a:p>
      </dgm:t>
    </dgm:pt>
    <dgm:pt modelId="{C94CD014-CF05-4742-A4F3-F0450811D6C5}" type="parTrans" cxnId="{430B1660-78A5-4F4C-84D8-D6956D0D8712}">
      <dgm:prSet/>
      <dgm:spPr/>
      <dgm:t>
        <a:bodyPr/>
        <a:lstStyle/>
        <a:p>
          <a:endParaRPr lang="en-US" sz="1600"/>
        </a:p>
      </dgm:t>
    </dgm:pt>
    <dgm:pt modelId="{953642B2-E9A1-2346-9F3F-DEE5DA7CED51}" type="sibTrans" cxnId="{430B1660-78A5-4F4C-84D8-D6956D0D8712}">
      <dgm:prSet/>
      <dgm:spPr/>
      <dgm:t>
        <a:bodyPr/>
        <a:lstStyle/>
        <a:p>
          <a:endParaRPr lang="en-US" sz="1600"/>
        </a:p>
      </dgm:t>
    </dgm:pt>
    <dgm:pt modelId="{8FD4490D-82EC-104C-A341-470D977E3C9F}">
      <dgm:prSet phldrT="[Text]" custT="1"/>
      <dgm:spPr/>
      <dgm:t>
        <a:bodyPr/>
        <a:lstStyle/>
        <a:p>
          <a:r>
            <a:rPr lang="en-US" sz="1800" dirty="0"/>
            <a:t>&gt;90% population at-risk</a:t>
          </a:r>
        </a:p>
      </dgm:t>
    </dgm:pt>
    <dgm:pt modelId="{6A4625F2-C682-7140-8BF4-6D2B2CB81FED}" type="parTrans" cxnId="{87F81CDF-9D14-0444-AB6C-F36A593EA2A4}">
      <dgm:prSet/>
      <dgm:spPr/>
      <dgm:t>
        <a:bodyPr/>
        <a:lstStyle/>
        <a:p>
          <a:endParaRPr lang="en-US" sz="1600"/>
        </a:p>
      </dgm:t>
    </dgm:pt>
    <dgm:pt modelId="{F2F7E660-37B9-1E43-8BCE-F810905403BD}" type="sibTrans" cxnId="{87F81CDF-9D14-0444-AB6C-F36A593EA2A4}">
      <dgm:prSet/>
      <dgm:spPr/>
      <dgm:t>
        <a:bodyPr/>
        <a:lstStyle/>
        <a:p>
          <a:endParaRPr lang="en-US" sz="1600"/>
        </a:p>
      </dgm:t>
    </dgm:pt>
    <dgm:pt modelId="{0809BAE3-F3C6-CB41-921D-D3C8DD15204C}">
      <dgm:prSet phldrT="[Text]" custT="1"/>
      <dgm:spPr/>
      <dgm:t>
        <a:bodyPr/>
        <a:lstStyle/>
        <a:p>
          <a:pPr algn="ctr"/>
          <a:r>
            <a:rPr lang="en-US" sz="1800" dirty="0"/>
            <a:t>Malaria case reporting rate by surveillance system in less than 50%</a:t>
          </a:r>
        </a:p>
      </dgm:t>
    </dgm:pt>
    <dgm:pt modelId="{F4753B7A-99F9-6443-A2BF-4F811FE962BE}" type="parTrans" cxnId="{800B89DD-B6D9-9A43-B69A-C30480B3E91A}">
      <dgm:prSet/>
      <dgm:spPr/>
      <dgm:t>
        <a:bodyPr/>
        <a:lstStyle/>
        <a:p>
          <a:endParaRPr lang="en-US" sz="1600"/>
        </a:p>
      </dgm:t>
    </dgm:pt>
    <dgm:pt modelId="{42C1DC2F-1F2A-BA47-BD9C-6F02A7615B22}" type="sibTrans" cxnId="{800B89DD-B6D9-9A43-B69A-C30480B3E91A}">
      <dgm:prSet/>
      <dgm:spPr/>
      <dgm:t>
        <a:bodyPr/>
        <a:lstStyle/>
        <a:p>
          <a:endParaRPr lang="en-US" sz="1600"/>
        </a:p>
      </dgm:t>
    </dgm:pt>
    <dgm:pt modelId="{6A0E2D30-E43F-6147-A3A6-9211AAD71725}" type="pres">
      <dgm:prSet presAssocID="{B2B33C1A-E716-FF47-AAD3-4F4C05EF9A16}" presName="linear" presStyleCnt="0">
        <dgm:presLayoutVars>
          <dgm:dir/>
          <dgm:animLvl val="lvl"/>
          <dgm:resizeHandles val="exact"/>
        </dgm:presLayoutVars>
      </dgm:prSet>
      <dgm:spPr/>
      <dgm:t>
        <a:bodyPr/>
        <a:lstStyle/>
        <a:p>
          <a:endParaRPr lang="en-US"/>
        </a:p>
      </dgm:t>
    </dgm:pt>
    <dgm:pt modelId="{6711AEA7-90FD-AA44-9ADB-150F35C0A25B}" type="pres">
      <dgm:prSet presAssocID="{BF8789A9-419B-8249-B5FD-9C994CD5EE0F}" presName="parentLin" presStyleCnt="0"/>
      <dgm:spPr/>
    </dgm:pt>
    <dgm:pt modelId="{F81A994E-C17C-1647-B1D3-0ACBAD126819}" type="pres">
      <dgm:prSet presAssocID="{BF8789A9-419B-8249-B5FD-9C994CD5EE0F}" presName="parentLeftMargin" presStyleLbl="node1" presStyleIdx="0" presStyleCnt="3"/>
      <dgm:spPr/>
      <dgm:t>
        <a:bodyPr/>
        <a:lstStyle/>
        <a:p>
          <a:endParaRPr lang="en-US"/>
        </a:p>
      </dgm:t>
    </dgm:pt>
    <dgm:pt modelId="{B821E70A-0F15-4044-BD84-9FD10FB6C5CF}" type="pres">
      <dgm:prSet presAssocID="{BF8789A9-419B-8249-B5FD-9C994CD5EE0F}" presName="parentText" presStyleLbl="node1" presStyleIdx="0" presStyleCnt="3">
        <dgm:presLayoutVars>
          <dgm:chMax val="0"/>
          <dgm:bulletEnabled val="1"/>
        </dgm:presLayoutVars>
      </dgm:prSet>
      <dgm:spPr/>
      <dgm:t>
        <a:bodyPr/>
        <a:lstStyle/>
        <a:p>
          <a:endParaRPr lang="en-US"/>
        </a:p>
      </dgm:t>
    </dgm:pt>
    <dgm:pt modelId="{EA864732-922A-344D-9FB3-EBB77E1B6F4C}" type="pres">
      <dgm:prSet presAssocID="{BF8789A9-419B-8249-B5FD-9C994CD5EE0F}" presName="negativeSpace" presStyleCnt="0"/>
      <dgm:spPr/>
    </dgm:pt>
    <dgm:pt modelId="{1B68A719-B6C3-344B-A4D0-3AFDBF6DACA0}" type="pres">
      <dgm:prSet presAssocID="{BF8789A9-419B-8249-B5FD-9C994CD5EE0F}" presName="childText" presStyleLbl="conFgAcc1" presStyleIdx="0" presStyleCnt="3">
        <dgm:presLayoutVars>
          <dgm:bulletEnabled val="1"/>
        </dgm:presLayoutVars>
      </dgm:prSet>
      <dgm:spPr/>
    </dgm:pt>
    <dgm:pt modelId="{CB156DD4-3E97-8C48-810A-7A549595B5AA}" type="pres">
      <dgm:prSet presAssocID="{953642B2-E9A1-2346-9F3F-DEE5DA7CED51}" presName="spaceBetweenRectangles" presStyleCnt="0"/>
      <dgm:spPr/>
    </dgm:pt>
    <dgm:pt modelId="{EAE67698-CD3F-6D42-A827-E8770A21B385}" type="pres">
      <dgm:prSet presAssocID="{8FD4490D-82EC-104C-A341-470D977E3C9F}" presName="parentLin" presStyleCnt="0"/>
      <dgm:spPr/>
    </dgm:pt>
    <dgm:pt modelId="{BB0C10FB-4DCF-FE40-91BD-BB13D835BEBD}" type="pres">
      <dgm:prSet presAssocID="{8FD4490D-82EC-104C-A341-470D977E3C9F}" presName="parentLeftMargin" presStyleLbl="node1" presStyleIdx="0" presStyleCnt="3"/>
      <dgm:spPr/>
      <dgm:t>
        <a:bodyPr/>
        <a:lstStyle/>
        <a:p>
          <a:endParaRPr lang="en-US"/>
        </a:p>
      </dgm:t>
    </dgm:pt>
    <dgm:pt modelId="{C0E43BA4-A18A-1540-A592-B4DE7716CBAC}" type="pres">
      <dgm:prSet presAssocID="{8FD4490D-82EC-104C-A341-470D977E3C9F}" presName="parentText" presStyleLbl="node1" presStyleIdx="1" presStyleCnt="3">
        <dgm:presLayoutVars>
          <dgm:chMax val="0"/>
          <dgm:bulletEnabled val="1"/>
        </dgm:presLayoutVars>
      </dgm:prSet>
      <dgm:spPr/>
      <dgm:t>
        <a:bodyPr/>
        <a:lstStyle/>
        <a:p>
          <a:endParaRPr lang="en-US"/>
        </a:p>
      </dgm:t>
    </dgm:pt>
    <dgm:pt modelId="{F80C3299-D61A-0B48-89A9-B4823EF1D3CA}" type="pres">
      <dgm:prSet presAssocID="{8FD4490D-82EC-104C-A341-470D977E3C9F}" presName="negativeSpace" presStyleCnt="0"/>
      <dgm:spPr/>
    </dgm:pt>
    <dgm:pt modelId="{8DFC9792-1853-0D4E-9DEA-6AEB80FF6D58}" type="pres">
      <dgm:prSet presAssocID="{8FD4490D-82EC-104C-A341-470D977E3C9F}" presName="childText" presStyleLbl="conFgAcc1" presStyleIdx="1" presStyleCnt="3">
        <dgm:presLayoutVars>
          <dgm:bulletEnabled val="1"/>
        </dgm:presLayoutVars>
      </dgm:prSet>
      <dgm:spPr/>
    </dgm:pt>
    <dgm:pt modelId="{892E62D1-83DF-BB43-A571-B122F76490F3}" type="pres">
      <dgm:prSet presAssocID="{F2F7E660-37B9-1E43-8BCE-F810905403BD}" presName="spaceBetweenRectangles" presStyleCnt="0"/>
      <dgm:spPr/>
    </dgm:pt>
    <dgm:pt modelId="{79D27477-0147-8944-9815-976A262F4990}" type="pres">
      <dgm:prSet presAssocID="{0809BAE3-F3C6-CB41-921D-D3C8DD15204C}" presName="parentLin" presStyleCnt="0"/>
      <dgm:spPr/>
    </dgm:pt>
    <dgm:pt modelId="{59B6CD58-81A1-D249-9956-349976A3B37A}" type="pres">
      <dgm:prSet presAssocID="{0809BAE3-F3C6-CB41-921D-D3C8DD15204C}" presName="parentLeftMargin" presStyleLbl="node1" presStyleIdx="1" presStyleCnt="3"/>
      <dgm:spPr/>
      <dgm:t>
        <a:bodyPr/>
        <a:lstStyle/>
        <a:p>
          <a:endParaRPr lang="en-US"/>
        </a:p>
      </dgm:t>
    </dgm:pt>
    <dgm:pt modelId="{DFF36067-9CBA-D846-BE9F-BA702431C9FF}" type="pres">
      <dgm:prSet presAssocID="{0809BAE3-F3C6-CB41-921D-D3C8DD15204C}" presName="parentText" presStyleLbl="node1" presStyleIdx="2" presStyleCnt="3">
        <dgm:presLayoutVars>
          <dgm:chMax val="0"/>
          <dgm:bulletEnabled val="1"/>
        </dgm:presLayoutVars>
      </dgm:prSet>
      <dgm:spPr/>
      <dgm:t>
        <a:bodyPr/>
        <a:lstStyle/>
        <a:p>
          <a:endParaRPr lang="en-US"/>
        </a:p>
      </dgm:t>
    </dgm:pt>
    <dgm:pt modelId="{DC38CECE-0B6E-854F-B259-B55FB0CEEB43}" type="pres">
      <dgm:prSet presAssocID="{0809BAE3-F3C6-CB41-921D-D3C8DD15204C}" presName="negativeSpace" presStyleCnt="0"/>
      <dgm:spPr/>
    </dgm:pt>
    <dgm:pt modelId="{4F68F809-7D17-3848-85D9-238EFFCF6C12}" type="pres">
      <dgm:prSet presAssocID="{0809BAE3-F3C6-CB41-921D-D3C8DD15204C}" presName="childText" presStyleLbl="conFgAcc1" presStyleIdx="2" presStyleCnt="3">
        <dgm:presLayoutVars>
          <dgm:bulletEnabled val="1"/>
        </dgm:presLayoutVars>
      </dgm:prSet>
      <dgm:spPr/>
    </dgm:pt>
  </dgm:ptLst>
  <dgm:cxnLst>
    <dgm:cxn modelId="{0AD0D66F-60A4-CC49-8EDE-4CA08A7D5394}" type="presOf" srcId="{0809BAE3-F3C6-CB41-921D-D3C8DD15204C}" destId="{59B6CD58-81A1-D249-9956-349976A3B37A}" srcOrd="0" destOrd="0" presId="urn:microsoft.com/office/officeart/2005/8/layout/list1"/>
    <dgm:cxn modelId="{800B89DD-B6D9-9A43-B69A-C30480B3E91A}" srcId="{B2B33C1A-E716-FF47-AAD3-4F4C05EF9A16}" destId="{0809BAE3-F3C6-CB41-921D-D3C8DD15204C}" srcOrd="2" destOrd="0" parTransId="{F4753B7A-99F9-6443-A2BF-4F811FE962BE}" sibTransId="{42C1DC2F-1F2A-BA47-BD9C-6F02A7615B22}"/>
    <dgm:cxn modelId="{2551B8BB-2255-254B-B9D2-3F5B3DF5AAC0}" type="presOf" srcId="{B2B33C1A-E716-FF47-AAD3-4F4C05EF9A16}" destId="{6A0E2D30-E43F-6147-A3A6-9211AAD71725}" srcOrd="0" destOrd="0" presId="urn:microsoft.com/office/officeart/2005/8/layout/list1"/>
    <dgm:cxn modelId="{EADC2069-4B95-8B44-8ADF-1292293A0840}" type="presOf" srcId="{8FD4490D-82EC-104C-A341-470D977E3C9F}" destId="{C0E43BA4-A18A-1540-A592-B4DE7716CBAC}" srcOrd="1" destOrd="0" presId="urn:microsoft.com/office/officeart/2005/8/layout/list1"/>
    <dgm:cxn modelId="{430B1660-78A5-4F4C-84D8-D6956D0D8712}" srcId="{B2B33C1A-E716-FF47-AAD3-4F4C05EF9A16}" destId="{BF8789A9-419B-8249-B5FD-9C994CD5EE0F}" srcOrd="0" destOrd="0" parTransId="{C94CD014-CF05-4742-A4F3-F0450811D6C5}" sibTransId="{953642B2-E9A1-2346-9F3F-DEE5DA7CED51}"/>
    <dgm:cxn modelId="{77516764-218D-C64D-9B95-6CC5DB99924E}" type="presOf" srcId="{BF8789A9-419B-8249-B5FD-9C994CD5EE0F}" destId="{F81A994E-C17C-1647-B1D3-0ACBAD126819}" srcOrd="0" destOrd="0" presId="urn:microsoft.com/office/officeart/2005/8/layout/list1"/>
    <dgm:cxn modelId="{EBB8747C-B5DC-4648-A1DB-B61D19D1FBF6}" type="presOf" srcId="{0809BAE3-F3C6-CB41-921D-D3C8DD15204C}" destId="{DFF36067-9CBA-D846-BE9F-BA702431C9FF}" srcOrd="1" destOrd="0" presId="urn:microsoft.com/office/officeart/2005/8/layout/list1"/>
    <dgm:cxn modelId="{7FD3F415-3229-DC47-B5BC-798BDCC0FA63}" type="presOf" srcId="{BF8789A9-419B-8249-B5FD-9C994CD5EE0F}" destId="{B821E70A-0F15-4044-BD84-9FD10FB6C5CF}" srcOrd="1" destOrd="0" presId="urn:microsoft.com/office/officeart/2005/8/layout/list1"/>
    <dgm:cxn modelId="{87F81CDF-9D14-0444-AB6C-F36A593EA2A4}" srcId="{B2B33C1A-E716-FF47-AAD3-4F4C05EF9A16}" destId="{8FD4490D-82EC-104C-A341-470D977E3C9F}" srcOrd="1" destOrd="0" parTransId="{6A4625F2-C682-7140-8BF4-6D2B2CB81FED}" sibTransId="{F2F7E660-37B9-1E43-8BCE-F810905403BD}"/>
    <dgm:cxn modelId="{7EADEF75-ADE5-5140-86A6-15AB627CBABF}" type="presOf" srcId="{8FD4490D-82EC-104C-A341-470D977E3C9F}" destId="{BB0C10FB-4DCF-FE40-91BD-BB13D835BEBD}" srcOrd="0" destOrd="0" presId="urn:microsoft.com/office/officeart/2005/8/layout/list1"/>
    <dgm:cxn modelId="{7AC1536B-F5BF-A848-9500-FEA4397BCA81}" type="presParOf" srcId="{6A0E2D30-E43F-6147-A3A6-9211AAD71725}" destId="{6711AEA7-90FD-AA44-9ADB-150F35C0A25B}" srcOrd="0" destOrd="0" presId="urn:microsoft.com/office/officeart/2005/8/layout/list1"/>
    <dgm:cxn modelId="{488DF242-70EB-044B-8721-1050D46380D8}" type="presParOf" srcId="{6711AEA7-90FD-AA44-9ADB-150F35C0A25B}" destId="{F81A994E-C17C-1647-B1D3-0ACBAD126819}" srcOrd="0" destOrd="0" presId="urn:microsoft.com/office/officeart/2005/8/layout/list1"/>
    <dgm:cxn modelId="{D10CA1E8-D3AE-9B43-ADDE-C3C4CBA53A6B}" type="presParOf" srcId="{6711AEA7-90FD-AA44-9ADB-150F35C0A25B}" destId="{B821E70A-0F15-4044-BD84-9FD10FB6C5CF}" srcOrd="1" destOrd="0" presId="urn:microsoft.com/office/officeart/2005/8/layout/list1"/>
    <dgm:cxn modelId="{8658A0CF-9889-CD4F-8978-7C8AD1362086}" type="presParOf" srcId="{6A0E2D30-E43F-6147-A3A6-9211AAD71725}" destId="{EA864732-922A-344D-9FB3-EBB77E1B6F4C}" srcOrd="1" destOrd="0" presId="urn:microsoft.com/office/officeart/2005/8/layout/list1"/>
    <dgm:cxn modelId="{6A9147EE-3054-EC40-A899-E3FE71E169DC}" type="presParOf" srcId="{6A0E2D30-E43F-6147-A3A6-9211AAD71725}" destId="{1B68A719-B6C3-344B-A4D0-3AFDBF6DACA0}" srcOrd="2" destOrd="0" presId="urn:microsoft.com/office/officeart/2005/8/layout/list1"/>
    <dgm:cxn modelId="{180936F1-D985-574C-B584-279C77C62CF8}" type="presParOf" srcId="{6A0E2D30-E43F-6147-A3A6-9211AAD71725}" destId="{CB156DD4-3E97-8C48-810A-7A549595B5AA}" srcOrd="3" destOrd="0" presId="urn:microsoft.com/office/officeart/2005/8/layout/list1"/>
    <dgm:cxn modelId="{72BA0511-D159-1341-9E79-9A1A151B94EE}" type="presParOf" srcId="{6A0E2D30-E43F-6147-A3A6-9211AAD71725}" destId="{EAE67698-CD3F-6D42-A827-E8770A21B385}" srcOrd="4" destOrd="0" presId="urn:microsoft.com/office/officeart/2005/8/layout/list1"/>
    <dgm:cxn modelId="{47ED79FF-6806-A74C-9C54-649176651EB0}" type="presParOf" srcId="{EAE67698-CD3F-6D42-A827-E8770A21B385}" destId="{BB0C10FB-4DCF-FE40-91BD-BB13D835BEBD}" srcOrd="0" destOrd="0" presId="urn:microsoft.com/office/officeart/2005/8/layout/list1"/>
    <dgm:cxn modelId="{209B0888-433A-FE46-867C-89CB8AA85A43}" type="presParOf" srcId="{EAE67698-CD3F-6D42-A827-E8770A21B385}" destId="{C0E43BA4-A18A-1540-A592-B4DE7716CBAC}" srcOrd="1" destOrd="0" presId="urn:microsoft.com/office/officeart/2005/8/layout/list1"/>
    <dgm:cxn modelId="{5463D92D-3E5A-CB4E-8663-906409B6E271}" type="presParOf" srcId="{6A0E2D30-E43F-6147-A3A6-9211AAD71725}" destId="{F80C3299-D61A-0B48-89A9-B4823EF1D3CA}" srcOrd="5" destOrd="0" presId="urn:microsoft.com/office/officeart/2005/8/layout/list1"/>
    <dgm:cxn modelId="{E227EEA0-4456-864F-943E-ABE6E098A868}" type="presParOf" srcId="{6A0E2D30-E43F-6147-A3A6-9211AAD71725}" destId="{8DFC9792-1853-0D4E-9DEA-6AEB80FF6D58}" srcOrd="6" destOrd="0" presId="urn:microsoft.com/office/officeart/2005/8/layout/list1"/>
    <dgm:cxn modelId="{A8B3DA9A-C679-984E-BABD-A3F03D6E1EAE}" type="presParOf" srcId="{6A0E2D30-E43F-6147-A3A6-9211AAD71725}" destId="{892E62D1-83DF-BB43-A571-B122F76490F3}" srcOrd="7" destOrd="0" presId="urn:microsoft.com/office/officeart/2005/8/layout/list1"/>
    <dgm:cxn modelId="{A66A580C-0DF9-D14F-9341-3D39A82DC03A}" type="presParOf" srcId="{6A0E2D30-E43F-6147-A3A6-9211AAD71725}" destId="{79D27477-0147-8944-9815-976A262F4990}" srcOrd="8" destOrd="0" presId="urn:microsoft.com/office/officeart/2005/8/layout/list1"/>
    <dgm:cxn modelId="{2F1C101D-C0C0-0847-BC4F-74CE1DF33065}" type="presParOf" srcId="{79D27477-0147-8944-9815-976A262F4990}" destId="{59B6CD58-81A1-D249-9956-349976A3B37A}" srcOrd="0" destOrd="0" presId="urn:microsoft.com/office/officeart/2005/8/layout/list1"/>
    <dgm:cxn modelId="{1A3437DD-DB7D-9940-8090-D976085DFB8E}" type="presParOf" srcId="{79D27477-0147-8944-9815-976A262F4990}" destId="{DFF36067-9CBA-D846-BE9F-BA702431C9FF}" srcOrd="1" destOrd="0" presId="urn:microsoft.com/office/officeart/2005/8/layout/list1"/>
    <dgm:cxn modelId="{A3A7F7F9-F2C5-1047-9B2C-23E5A4D111FE}" type="presParOf" srcId="{6A0E2D30-E43F-6147-A3A6-9211AAD71725}" destId="{DC38CECE-0B6E-854F-B259-B55FB0CEEB43}" srcOrd="9" destOrd="0" presId="urn:microsoft.com/office/officeart/2005/8/layout/list1"/>
    <dgm:cxn modelId="{328D1BBC-4C93-B64D-9661-9999FE615CE1}" type="presParOf" srcId="{6A0E2D30-E43F-6147-A3A6-9211AAD71725}" destId="{4F68F809-7D17-3848-85D9-238EFFCF6C1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E9F901-B71E-472A-AAB9-93C6AE51D97C}" type="doc">
      <dgm:prSet loTypeId="urn:microsoft.com/office/officeart/2005/8/layout/hierarchy1" loCatId="" qsTypeId="urn:microsoft.com/office/officeart/2005/8/quickstyle/simple4" qsCatId="simple" csTypeId="urn:microsoft.com/office/officeart/2005/8/colors/accent0_3" csCatId="mainScheme" phldr="1"/>
      <dgm:spPr/>
      <dgm:t>
        <a:bodyPr/>
        <a:lstStyle/>
        <a:p>
          <a:endParaRPr lang="en-GB"/>
        </a:p>
      </dgm:t>
    </dgm:pt>
    <dgm:pt modelId="{2CB75308-6F86-41A5-BA46-EB9DC602E5CD}">
      <dgm:prSet custT="1"/>
      <dgm:spPr/>
      <dgm:t>
        <a:bodyPr/>
        <a:lstStyle/>
        <a:p>
          <a:r>
            <a:rPr lang="en-US" sz="1050" b="1"/>
            <a:t> 30 Districts  </a:t>
          </a:r>
          <a:endParaRPr lang="en-GB" sz="1050"/>
        </a:p>
      </dgm:t>
    </dgm:pt>
    <dgm:pt modelId="{6246CED4-51DD-4701-847F-1FC98AC13793}" type="parTrans" cxnId="{61A30AA4-8760-4C7D-835D-8BBC6635D6B9}">
      <dgm:prSet/>
      <dgm:spPr/>
      <dgm:t>
        <a:bodyPr/>
        <a:lstStyle/>
        <a:p>
          <a:endParaRPr lang="en-GB" sz="2000"/>
        </a:p>
      </dgm:t>
    </dgm:pt>
    <dgm:pt modelId="{FEC15221-EA66-4113-810A-E23E9B0BF8B9}" type="sibTrans" cxnId="{61A30AA4-8760-4C7D-835D-8BBC6635D6B9}">
      <dgm:prSet/>
      <dgm:spPr/>
      <dgm:t>
        <a:bodyPr/>
        <a:lstStyle/>
        <a:p>
          <a:endParaRPr lang="en-GB" sz="2400"/>
        </a:p>
      </dgm:t>
    </dgm:pt>
    <dgm:pt modelId="{4A481A6F-6583-480D-AA55-99C33E4466DC}">
      <dgm:prSet custT="1"/>
      <dgm:spPr/>
      <dgm:t>
        <a:bodyPr/>
        <a:lstStyle/>
        <a:p>
          <a:r>
            <a:rPr lang="en-US" sz="1050" b="0"/>
            <a:t>314 CHCs </a:t>
          </a:r>
          <a:endParaRPr lang="en-GB" sz="1050" b="0"/>
        </a:p>
      </dgm:t>
    </dgm:pt>
    <dgm:pt modelId="{AB628433-DCC5-43F7-998B-DD5174411736}" type="parTrans" cxnId="{63A5F435-2AE4-44F1-B2F1-B9B725A3963E}">
      <dgm:prSet/>
      <dgm:spPr/>
      <dgm:t>
        <a:bodyPr/>
        <a:lstStyle/>
        <a:p>
          <a:endParaRPr lang="en-GB" sz="2000"/>
        </a:p>
      </dgm:t>
    </dgm:pt>
    <dgm:pt modelId="{C2833BAD-229B-4149-A8E9-2CFC8B500241}" type="sibTrans" cxnId="{63A5F435-2AE4-44F1-B2F1-B9B725A3963E}">
      <dgm:prSet/>
      <dgm:spPr/>
      <dgm:t>
        <a:bodyPr/>
        <a:lstStyle/>
        <a:p>
          <a:endParaRPr lang="en-GB" sz="2400"/>
        </a:p>
      </dgm:t>
    </dgm:pt>
    <dgm:pt modelId="{C2116987-D240-476D-A247-53FCF149DAE9}">
      <dgm:prSet custT="1"/>
      <dgm:spPr/>
      <dgm:t>
        <a:bodyPr/>
        <a:lstStyle/>
        <a:p>
          <a:r>
            <a:rPr lang="en-GB" sz="1050" b="0" dirty="0"/>
            <a:t>Primary Health </a:t>
          </a:r>
          <a:r>
            <a:rPr lang="en-GB" sz="1050" b="0" dirty="0" err="1"/>
            <a:t>Center</a:t>
          </a:r>
          <a:r>
            <a:rPr lang="en-GB" sz="1050" b="0" dirty="0"/>
            <a:t> (20-30K pop)  </a:t>
          </a:r>
          <a:br>
            <a:rPr lang="en-GB" sz="1050" b="0" dirty="0"/>
          </a:br>
          <a:r>
            <a:rPr lang="en-GB" sz="1050" b="0" dirty="0"/>
            <a:t>4-5 PHCs per block</a:t>
          </a:r>
        </a:p>
      </dgm:t>
    </dgm:pt>
    <dgm:pt modelId="{8EBF24F5-C4B7-4831-A58B-A42F1B71776D}" type="parTrans" cxnId="{3E04E884-80DA-4142-8634-DE9540C9F574}">
      <dgm:prSet/>
      <dgm:spPr/>
      <dgm:t>
        <a:bodyPr/>
        <a:lstStyle/>
        <a:p>
          <a:endParaRPr lang="en-GB" sz="2000"/>
        </a:p>
      </dgm:t>
    </dgm:pt>
    <dgm:pt modelId="{D8F00F46-358B-48BF-92FF-B6DA0BBBA831}" type="sibTrans" cxnId="{3E04E884-80DA-4142-8634-DE9540C9F574}">
      <dgm:prSet/>
      <dgm:spPr/>
      <dgm:t>
        <a:bodyPr/>
        <a:lstStyle/>
        <a:p>
          <a:endParaRPr lang="en-GB" sz="2400"/>
        </a:p>
      </dgm:t>
    </dgm:pt>
    <dgm:pt modelId="{B07BF939-1053-48E1-B543-DC0EF35C3F1C}">
      <dgm:prSet custT="1"/>
      <dgm:spPr/>
      <dgm:t>
        <a:bodyPr/>
        <a:lstStyle/>
        <a:p>
          <a:r>
            <a:rPr lang="en-GB" sz="1050"/>
            <a:t>Sub-center (5K pop)</a:t>
          </a:r>
          <a:br>
            <a:rPr lang="en-GB" sz="1050"/>
          </a:br>
          <a:r>
            <a:rPr lang="en-GB" sz="1050"/>
            <a:t>(4-5 SCs per PHC) </a:t>
          </a:r>
        </a:p>
      </dgm:t>
    </dgm:pt>
    <dgm:pt modelId="{115F2865-AC65-4D81-9539-B07EDEEA4701}" type="parTrans" cxnId="{76A6E7AE-2E46-4020-8945-76407C51E78F}">
      <dgm:prSet/>
      <dgm:spPr/>
      <dgm:t>
        <a:bodyPr/>
        <a:lstStyle/>
        <a:p>
          <a:endParaRPr lang="en-GB" sz="2000"/>
        </a:p>
      </dgm:t>
    </dgm:pt>
    <dgm:pt modelId="{A9325FA7-3ACA-4A7A-BE0B-342B7B4A8ED4}" type="sibTrans" cxnId="{76A6E7AE-2E46-4020-8945-76407C51E78F}">
      <dgm:prSet/>
      <dgm:spPr/>
      <dgm:t>
        <a:bodyPr/>
        <a:lstStyle/>
        <a:p>
          <a:endParaRPr lang="en-GB" sz="2400"/>
        </a:p>
      </dgm:t>
    </dgm:pt>
    <dgm:pt modelId="{88F80933-7F1A-4592-8B36-97183347159B}">
      <dgm:prSet custT="1"/>
      <dgm:spPr/>
      <dgm:t>
        <a:bodyPr/>
        <a:lstStyle/>
        <a:p>
          <a:r>
            <a:rPr lang="en-GB" sz="1050" dirty="0"/>
            <a:t>52,000 villages (0.5-1K pop per village) </a:t>
          </a:r>
        </a:p>
      </dgm:t>
    </dgm:pt>
    <dgm:pt modelId="{47B46044-7456-4069-80EF-2925936ABF56}" type="parTrans" cxnId="{F6957A57-BC6D-402F-B36E-C1CB9BB4C0C5}">
      <dgm:prSet/>
      <dgm:spPr/>
      <dgm:t>
        <a:bodyPr/>
        <a:lstStyle/>
        <a:p>
          <a:endParaRPr lang="en-GB" sz="2000"/>
        </a:p>
      </dgm:t>
    </dgm:pt>
    <dgm:pt modelId="{692792D5-3362-4A8F-8D7E-29B795FC36C2}" type="sibTrans" cxnId="{F6957A57-BC6D-402F-B36E-C1CB9BB4C0C5}">
      <dgm:prSet/>
      <dgm:spPr/>
      <dgm:t>
        <a:bodyPr/>
        <a:lstStyle/>
        <a:p>
          <a:endParaRPr lang="en-GB" sz="2400"/>
        </a:p>
      </dgm:t>
    </dgm:pt>
    <dgm:pt modelId="{0F3E079E-0A29-A74E-B806-92D0728695C3}" type="pres">
      <dgm:prSet presAssocID="{25E9F901-B71E-472A-AAB9-93C6AE51D97C}" presName="hierChild1" presStyleCnt="0">
        <dgm:presLayoutVars>
          <dgm:chPref val="1"/>
          <dgm:dir/>
          <dgm:animOne val="branch"/>
          <dgm:animLvl val="lvl"/>
          <dgm:resizeHandles/>
        </dgm:presLayoutVars>
      </dgm:prSet>
      <dgm:spPr/>
      <dgm:t>
        <a:bodyPr/>
        <a:lstStyle/>
        <a:p>
          <a:endParaRPr lang="en-US"/>
        </a:p>
      </dgm:t>
    </dgm:pt>
    <dgm:pt modelId="{A3BF79F4-3DCA-C74B-B975-1DD4A94AAF34}" type="pres">
      <dgm:prSet presAssocID="{2CB75308-6F86-41A5-BA46-EB9DC602E5CD}" presName="hierRoot1" presStyleCnt="0"/>
      <dgm:spPr/>
    </dgm:pt>
    <dgm:pt modelId="{1458EA89-7F27-CC42-BB5E-09A003DEBAA7}" type="pres">
      <dgm:prSet presAssocID="{2CB75308-6F86-41A5-BA46-EB9DC602E5CD}" presName="composite" presStyleCnt="0"/>
      <dgm:spPr/>
    </dgm:pt>
    <dgm:pt modelId="{09A66BCD-CBE9-5A4B-81AA-8FF84AADBC17}" type="pres">
      <dgm:prSet presAssocID="{2CB75308-6F86-41A5-BA46-EB9DC602E5CD}" presName="background" presStyleLbl="node0" presStyleIdx="0" presStyleCnt="1"/>
      <dgm:spPr/>
    </dgm:pt>
    <dgm:pt modelId="{A90C80CA-797F-3340-BA22-6A8673655284}" type="pres">
      <dgm:prSet presAssocID="{2CB75308-6F86-41A5-BA46-EB9DC602E5CD}" presName="text" presStyleLbl="fgAcc0" presStyleIdx="0" presStyleCnt="1">
        <dgm:presLayoutVars>
          <dgm:chPref val="3"/>
        </dgm:presLayoutVars>
      </dgm:prSet>
      <dgm:spPr/>
      <dgm:t>
        <a:bodyPr/>
        <a:lstStyle/>
        <a:p>
          <a:endParaRPr lang="en-US"/>
        </a:p>
      </dgm:t>
    </dgm:pt>
    <dgm:pt modelId="{65E581FC-F748-1747-8733-AEE2BA0FC3A3}" type="pres">
      <dgm:prSet presAssocID="{2CB75308-6F86-41A5-BA46-EB9DC602E5CD}" presName="hierChild2" presStyleCnt="0"/>
      <dgm:spPr/>
    </dgm:pt>
    <dgm:pt modelId="{29BA109A-6E81-C740-BA13-8D34455E577B}" type="pres">
      <dgm:prSet presAssocID="{AB628433-DCC5-43F7-998B-DD5174411736}" presName="Name10" presStyleLbl="parChTrans1D2" presStyleIdx="0" presStyleCnt="1"/>
      <dgm:spPr/>
      <dgm:t>
        <a:bodyPr/>
        <a:lstStyle/>
        <a:p>
          <a:endParaRPr lang="en-US"/>
        </a:p>
      </dgm:t>
    </dgm:pt>
    <dgm:pt modelId="{1B1C2C73-1AB2-F845-A05F-69EBD814E79C}" type="pres">
      <dgm:prSet presAssocID="{4A481A6F-6583-480D-AA55-99C33E4466DC}" presName="hierRoot2" presStyleCnt="0"/>
      <dgm:spPr/>
    </dgm:pt>
    <dgm:pt modelId="{0AF42BE9-350F-664B-A766-479C89DADD57}" type="pres">
      <dgm:prSet presAssocID="{4A481A6F-6583-480D-AA55-99C33E4466DC}" presName="composite2" presStyleCnt="0"/>
      <dgm:spPr/>
    </dgm:pt>
    <dgm:pt modelId="{2706A1C2-686E-464D-BE49-2A4E9EEBE489}" type="pres">
      <dgm:prSet presAssocID="{4A481A6F-6583-480D-AA55-99C33E4466DC}" presName="background2" presStyleLbl="node2" presStyleIdx="0" presStyleCnt="1"/>
      <dgm:spPr/>
    </dgm:pt>
    <dgm:pt modelId="{F2D0B123-1F87-B24E-B198-E59D2F03D31F}" type="pres">
      <dgm:prSet presAssocID="{4A481A6F-6583-480D-AA55-99C33E4466DC}" presName="text2" presStyleLbl="fgAcc2" presStyleIdx="0" presStyleCnt="1">
        <dgm:presLayoutVars>
          <dgm:chPref val="3"/>
        </dgm:presLayoutVars>
      </dgm:prSet>
      <dgm:spPr/>
      <dgm:t>
        <a:bodyPr/>
        <a:lstStyle/>
        <a:p>
          <a:endParaRPr lang="en-US"/>
        </a:p>
      </dgm:t>
    </dgm:pt>
    <dgm:pt modelId="{5D807A6A-24A7-4448-85E5-6AA8AB700B4F}" type="pres">
      <dgm:prSet presAssocID="{4A481A6F-6583-480D-AA55-99C33E4466DC}" presName="hierChild3" presStyleCnt="0"/>
      <dgm:spPr/>
    </dgm:pt>
    <dgm:pt modelId="{12757A8C-6CB2-2E4A-A1F6-12B94D66F372}" type="pres">
      <dgm:prSet presAssocID="{8EBF24F5-C4B7-4831-A58B-A42F1B71776D}" presName="Name17" presStyleLbl="parChTrans1D3" presStyleIdx="0" presStyleCnt="1"/>
      <dgm:spPr/>
      <dgm:t>
        <a:bodyPr/>
        <a:lstStyle/>
        <a:p>
          <a:endParaRPr lang="en-US"/>
        </a:p>
      </dgm:t>
    </dgm:pt>
    <dgm:pt modelId="{804975D4-B901-0940-8CF2-584AAECCDD1F}" type="pres">
      <dgm:prSet presAssocID="{C2116987-D240-476D-A247-53FCF149DAE9}" presName="hierRoot3" presStyleCnt="0"/>
      <dgm:spPr/>
    </dgm:pt>
    <dgm:pt modelId="{32ACD89A-4DE5-684D-BA35-2A7F870B4248}" type="pres">
      <dgm:prSet presAssocID="{C2116987-D240-476D-A247-53FCF149DAE9}" presName="composite3" presStyleCnt="0"/>
      <dgm:spPr/>
    </dgm:pt>
    <dgm:pt modelId="{C9EB7DD2-067B-FC4C-90D3-A75E6D4029D6}" type="pres">
      <dgm:prSet presAssocID="{C2116987-D240-476D-A247-53FCF149DAE9}" presName="background3" presStyleLbl="node3" presStyleIdx="0" presStyleCnt="1"/>
      <dgm:spPr/>
    </dgm:pt>
    <dgm:pt modelId="{E83993ED-2854-3944-AFC6-5975761BE97C}" type="pres">
      <dgm:prSet presAssocID="{C2116987-D240-476D-A247-53FCF149DAE9}" presName="text3" presStyleLbl="fgAcc3" presStyleIdx="0" presStyleCnt="1">
        <dgm:presLayoutVars>
          <dgm:chPref val="3"/>
        </dgm:presLayoutVars>
      </dgm:prSet>
      <dgm:spPr/>
      <dgm:t>
        <a:bodyPr/>
        <a:lstStyle/>
        <a:p>
          <a:endParaRPr lang="en-US"/>
        </a:p>
      </dgm:t>
    </dgm:pt>
    <dgm:pt modelId="{5E4807E2-F982-6842-8A28-3B56CBA20A06}" type="pres">
      <dgm:prSet presAssocID="{C2116987-D240-476D-A247-53FCF149DAE9}" presName="hierChild4" presStyleCnt="0"/>
      <dgm:spPr/>
    </dgm:pt>
    <dgm:pt modelId="{969F89D7-A462-314A-A78E-EEFB4A113110}" type="pres">
      <dgm:prSet presAssocID="{115F2865-AC65-4D81-9539-B07EDEEA4701}" presName="Name23" presStyleLbl="parChTrans1D4" presStyleIdx="0" presStyleCnt="2"/>
      <dgm:spPr/>
      <dgm:t>
        <a:bodyPr/>
        <a:lstStyle/>
        <a:p>
          <a:endParaRPr lang="en-US"/>
        </a:p>
      </dgm:t>
    </dgm:pt>
    <dgm:pt modelId="{3A0127C5-04B4-D24B-92DC-E2AF6A59CF14}" type="pres">
      <dgm:prSet presAssocID="{B07BF939-1053-48E1-B543-DC0EF35C3F1C}" presName="hierRoot4" presStyleCnt="0"/>
      <dgm:spPr/>
    </dgm:pt>
    <dgm:pt modelId="{13215045-CB60-D64C-B113-910328DF8F4B}" type="pres">
      <dgm:prSet presAssocID="{B07BF939-1053-48E1-B543-DC0EF35C3F1C}" presName="composite4" presStyleCnt="0"/>
      <dgm:spPr/>
    </dgm:pt>
    <dgm:pt modelId="{43935E6E-A908-3D46-A5F8-23B87D1BB82F}" type="pres">
      <dgm:prSet presAssocID="{B07BF939-1053-48E1-B543-DC0EF35C3F1C}" presName="background4" presStyleLbl="node4" presStyleIdx="0" presStyleCnt="2"/>
      <dgm:spPr/>
    </dgm:pt>
    <dgm:pt modelId="{C2E04200-3C8E-2C49-AF0F-8A316B2D86C7}" type="pres">
      <dgm:prSet presAssocID="{B07BF939-1053-48E1-B543-DC0EF35C3F1C}" presName="text4" presStyleLbl="fgAcc4" presStyleIdx="0" presStyleCnt="2">
        <dgm:presLayoutVars>
          <dgm:chPref val="3"/>
        </dgm:presLayoutVars>
      </dgm:prSet>
      <dgm:spPr/>
      <dgm:t>
        <a:bodyPr/>
        <a:lstStyle/>
        <a:p>
          <a:endParaRPr lang="en-US"/>
        </a:p>
      </dgm:t>
    </dgm:pt>
    <dgm:pt modelId="{F01E9A15-1532-804F-8444-E140878413B8}" type="pres">
      <dgm:prSet presAssocID="{B07BF939-1053-48E1-B543-DC0EF35C3F1C}" presName="hierChild5" presStyleCnt="0"/>
      <dgm:spPr/>
    </dgm:pt>
    <dgm:pt modelId="{05DCDF16-4DEA-C146-B277-33CF4717BAA8}" type="pres">
      <dgm:prSet presAssocID="{47B46044-7456-4069-80EF-2925936ABF56}" presName="Name23" presStyleLbl="parChTrans1D4" presStyleIdx="1" presStyleCnt="2"/>
      <dgm:spPr/>
      <dgm:t>
        <a:bodyPr/>
        <a:lstStyle/>
        <a:p>
          <a:endParaRPr lang="en-US"/>
        </a:p>
      </dgm:t>
    </dgm:pt>
    <dgm:pt modelId="{B15B0576-1D50-5D4F-8A05-7AC2CEE78E0C}" type="pres">
      <dgm:prSet presAssocID="{88F80933-7F1A-4592-8B36-97183347159B}" presName="hierRoot4" presStyleCnt="0"/>
      <dgm:spPr/>
    </dgm:pt>
    <dgm:pt modelId="{1FAEAA94-FE68-4D45-BCD9-360FD9FE9F74}" type="pres">
      <dgm:prSet presAssocID="{88F80933-7F1A-4592-8B36-97183347159B}" presName="composite4" presStyleCnt="0"/>
      <dgm:spPr/>
    </dgm:pt>
    <dgm:pt modelId="{9DCF7845-5964-E242-8A1A-D8D2C32AAB93}" type="pres">
      <dgm:prSet presAssocID="{88F80933-7F1A-4592-8B36-97183347159B}" presName="background4" presStyleLbl="node4" presStyleIdx="1" presStyleCnt="2"/>
      <dgm:spPr/>
    </dgm:pt>
    <dgm:pt modelId="{AA7A5B0D-AF58-924F-BFC2-C94C18E1C259}" type="pres">
      <dgm:prSet presAssocID="{88F80933-7F1A-4592-8B36-97183347159B}" presName="text4" presStyleLbl="fgAcc4" presStyleIdx="1" presStyleCnt="2">
        <dgm:presLayoutVars>
          <dgm:chPref val="3"/>
        </dgm:presLayoutVars>
      </dgm:prSet>
      <dgm:spPr/>
      <dgm:t>
        <a:bodyPr/>
        <a:lstStyle/>
        <a:p>
          <a:endParaRPr lang="en-US"/>
        </a:p>
      </dgm:t>
    </dgm:pt>
    <dgm:pt modelId="{76D94E78-7396-F540-9F78-689F6120E2EF}" type="pres">
      <dgm:prSet presAssocID="{88F80933-7F1A-4592-8B36-97183347159B}" presName="hierChild5" presStyleCnt="0"/>
      <dgm:spPr/>
    </dgm:pt>
  </dgm:ptLst>
  <dgm:cxnLst>
    <dgm:cxn modelId="{73499950-A6C4-2243-8C8E-831E783B14D6}" type="presOf" srcId="{47B46044-7456-4069-80EF-2925936ABF56}" destId="{05DCDF16-4DEA-C146-B277-33CF4717BAA8}" srcOrd="0" destOrd="0" presId="urn:microsoft.com/office/officeart/2005/8/layout/hierarchy1"/>
    <dgm:cxn modelId="{61A30AA4-8760-4C7D-835D-8BBC6635D6B9}" srcId="{25E9F901-B71E-472A-AAB9-93C6AE51D97C}" destId="{2CB75308-6F86-41A5-BA46-EB9DC602E5CD}" srcOrd="0" destOrd="0" parTransId="{6246CED4-51DD-4701-847F-1FC98AC13793}" sibTransId="{FEC15221-EA66-4113-810A-E23E9B0BF8B9}"/>
    <dgm:cxn modelId="{9ADAAC4A-5740-E842-823D-1F46A6367110}" type="presOf" srcId="{AB628433-DCC5-43F7-998B-DD5174411736}" destId="{29BA109A-6E81-C740-BA13-8D34455E577B}" srcOrd="0" destOrd="0" presId="urn:microsoft.com/office/officeart/2005/8/layout/hierarchy1"/>
    <dgm:cxn modelId="{3FBCD786-42D0-7640-974C-256A043D8FA8}" type="presOf" srcId="{4A481A6F-6583-480D-AA55-99C33E4466DC}" destId="{F2D0B123-1F87-B24E-B198-E59D2F03D31F}" srcOrd="0" destOrd="0" presId="urn:microsoft.com/office/officeart/2005/8/layout/hierarchy1"/>
    <dgm:cxn modelId="{4D562DFB-408F-B844-A9BD-82EB21560D19}" type="presOf" srcId="{2CB75308-6F86-41A5-BA46-EB9DC602E5CD}" destId="{A90C80CA-797F-3340-BA22-6A8673655284}" srcOrd="0" destOrd="0" presId="urn:microsoft.com/office/officeart/2005/8/layout/hierarchy1"/>
    <dgm:cxn modelId="{50708B19-90F4-B649-9E77-BE7CC5791EB9}" type="presOf" srcId="{B07BF939-1053-48E1-B543-DC0EF35C3F1C}" destId="{C2E04200-3C8E-2C49-AF0F-8A316B2D86C7}" srcOrd="0" destOrd="0" presId="urn:microsoft.com/office/officeart/2005/8/layout/hierarchy1"/>
    <dgm:cxn modelId="{76A6E7AE-2E46-4020-8945-76407C51E78F}" srcId="{C2116987-D240-476D-A247-53FCF149DAE9}" destId="{B07BF939-1053-48E1-B543-DC0EF35C3F1C}" srcOrd="0" destOrd="0" parTransId="{115F2865-AC65-4D81-9539-B07EDEEA4701}" sibTransId="{A9325FA7-3ACA-4A7A-BE0B-342B7B4A8ED4}"/>
    <dgm:cxn modelId="{80A93F3D-C208-5C4A-AA2F-6DCB11836F4D}" type="presOf" srcId="{8EBF24F5-C4B7-4831-A58B-A42F1B71776D}" destId="{12757A8C-6CB2-2E4A-A1F6-12B94D66F372}" srcOrd="0" destOrd="0" presId="urn:microsoft.com/office/officeart/2005/8/layout/hierarchy1"/>
    <dgm:cxn modelId="{06F42764-2A79-224B-A3C7-15023DBD738C}" type="presOf" srcId="{88F80933-7F1A-4592-8B36-97183347159B}" destId="{AA7A5B0D-AF58-924F-BFC2-C94C18E1C259}" srcOrd="0" destOrd="0" presId="urn:microsoft.com/office/officeart/2005/8/layout/hierarchy1"/>
    <dgm:cxn modelId="{59270901-0688-534D-8884-E6A496CBD5B7}" type="presOf" srcId="{115F2865-AC65-4D81-9539-B07EDEEA4701}" destId="{969F89D7-A462-314A-A78E-EEFB4A113110}" srcOrd="0" destOrd="0" presId="urn:microsoft.com/office/officeart/2005/8/layout/hierarchy1"/>
    <dgm:cxn modelId="{F6957A57-BC6D-402F-B36E-C1CB9BB4C0C5}" srcId="{B07BF939-1053-48E1-B543-DC0EF35C3F1C}" destId="{88F80933-7F1A-4592-8B36-97183347159B}" srcOrd="0" destOrd="0" parTransId="{47B46044-7456-4069-80EF-2925936ABF56}" sibTransId="{692792D5-3362-4A8F-8D7E-29B795FC36C2}"/>
    <dgm:cxn modelId="{3E04E884-80DA-4142-8634-DE9540C9F574}" srcId="{4A481A6F-6583-480D-AA55-99C33E4466DC}" destId="{C2116987-D240-476D-A247-53FCF149DAE9}" srcOrd="0" destOrd="0" parTransId="{8EBF24F5-C4B7-4831-A58B-A42F1B71776D}" sibTransId="{D8F00F46-358B-48BF-92FF-B6DA0BBBA831}"/>
    <dgm:cxn modelId="{63A5F435-2AE4-44F1-B2F1-B9B725A3963E}" srcId="{2CB75308-6F86-41A5-BA46-EB9DC602E5CD}" destId="{4A481A6F-6583-480D-AA55-99C33E4466DC}" srcOrd="0" destOrd="0" parTransId="{AB628433-DCC5-43F7-998B-DD5174411736}" sibTransId="{C2833BAD-229B-4149-A8E9-2CFC8B500241}"/>
    <dgm:cxn modelId="{AED6ED3A-70C6-4640-92B8-F6959B634121}" type="presOf" srcId="{C2116987-D240-476D-A247-53FCF149DAE9}" destId="{E83993ED-2854-3944-AFC6-5975761BE97C}" srcOrd="0" destOrd="0" presId="urn:microsoft.com/office/officeart/2005/8/layout/hierarchy1"/>
    <dgm:cxn modelId="{9060B9B6-A074-694D-B950-59116EC6289F}" type="presOf" srcId="{25E9F901-B71E-472A-AAB9-93C6AE51D97C}" destId="{0F3E079E-0A29-A74E-B806-92D0728695C3}" srcOrd="0" destOrd="0" presId="urn:microsoft.com/office/officeart/2005/8/layout/hierarchy1"/>
    <dgm:cxn modelId="{7E0E254B-680D-9744-B2EB-267AED3B420F}" type="presParOf" srcId="{0F3E079E-0A29-A74E-B806-92D0728695C3}" destId="{A3BF79F4-3DCA-C74B-B975-1DD4A94AAF34}" srcOrd="0" destOrd="0" presId="urn:microsoft.com/office/officeart/2005/8/layout/hierarchy1"/>
    <dgm:cxn modelId="{D3A71831-4D98-5745-8684-359BD91A9919}" type="presParOf" srcId="{A3BF79F4-3DCA-C74B-B975-1DD4A94AAF34}" destId="{1458EA89-7F27-CC42-BB5E-09A003DEBAA7}" srcOrd="0" destOrd="0" presId="urn:microsoft.com/office/officeart/2005/8/layout/hierarchy1"/>
    <dgm:cxn modelId="{991EACFE-8448-5C49-91A7-B379610E2478}" type="presParOf" srcId="{1458EA89-7F27-CC42-BB5E-09A003DEBAA7}" destId="{09A66BCD-CBE9-5A4B-81AA-8FF84AADBC17}" srcOrd="0" destOrd="0" presId="urn:microsoft.com/office/officeart/2005/8/layout/hierarchy1"/>
    <dgm:cxn modelId="{2CBAB8C4-F1A5-3E49-8BD4-176025B93D23}" type="presParOf" srcId="{1458EA89-7F27-CC42-BB5E-09A003DEBAA7}" destId="{A90C80CA-797F-3340-BA22-6A8673655284}" srcOrd="1" destOrd="0" presId="urn:microsoft.com/office/officeart/2005/8/layout/hierarchy1"/>
    <dgm:cxn modelId="{0050C931-CA2D-844A-A0E1-884C3BD735F6}" type="presParOf" srcId="{A3BF79F4-3DCA-C74B-B975-1DD4A94AAF34}" destId="{65E581FC-F748-1747-8733-AEE2BA0FC3A3}" srcOrd="1" destOrd="0" presId="urn:microsoft.com/office/officeart/2005/8/layout/hierarchy1"/>
    <dgm:cxn modelId="{9E1D4EF3-7B19-7F44-B562-F065F2D058ED}" type="presParOf" srcId="{65E581FC-F748-1747-8733-AEE2BA0FC3A3}" destId="{29BA109A-6E81-C740-BA13-8D34455E577B}" srcOrd="0" destOrd="0" presId="urn:microsoft.com/office/officeart/2005/8/layout/hierarchy1"/>
    <dgm:cxn modelId="{7D72BF27-C822-4445-9F74-A6C8CA834359}" type="presParOf" srcId="{65E581FC-F748-1747-8733-AEE2BA0FC3A3}" destId="{1B1C2C73-1AB2-F845-A05F-69EBD814E79C}" srcOrd="1" destOrd="0" presId="urn:microsoft.com/office/officeart/2005/8/layout/hierarchy1"/>
    <dgm:cxn modelId="{875C2964-2A54-0D47-AC7A-12F6FD56A882}" type="presParOf" srcId="{1B1C2C73-1AB2-F845-A05F-69EBD814E79C}" destId="{0AF42BE9-350F-664B-A766-479C89DADD57}" srcOrd="0" destOrd="0" presId="urn:microsoft.com/office/officeart/2005/8/layout/hierarchy1"/>
    <dgm:cxn modelId="{62B8992C-92DE-7B4F-83BB-39F49FBE34FC}" type="presParOf" srcId="{0AF42BE9-350F-664B-A766-479C89DADD57}" destId="{2706A1C2-686E-464D-BE49-2A4E9EEBE489}" srcOrd="0" destOrd="0" presId="urn:microsoft.com/office/officeart/2005/8/layout/hierarchy1"/>
    <dgm:cxn modelId="{816BEEC6-9C25-DE43-BEC5-19C206AE6C85}" type="presParOf" srcId="{0AF42BE9-350F-664B-A766-479C89DADD57}" destId="{F2D0B123-1F87-B24E-B198-E59D2F03D31F}" srcOrd="1" destOrd="0" presId="urn:microsoft.com/office/officeart/2005/8/layout/hierarchy1"/>
    <dgm:cxn modelId="{62156026-D6C3-B843-8A20-F1999F9C99F3}" type="presParOf" srcId="{1B1C2C73-1AB2-F845-A05F-69EBD814E79C}" destId="{5D807A6A-24A7-4448-85E5-6AA8AB700B4F}" srcOrd="1" destOrd="0" presId="urn:microsoft.com/office/officeart/2005/8/layout/hierarchy1"/>
    <dgm:cxn modelId="{A45741BD-14CE-6446-9C47-67D3CC4A0A3E}" type="presParOf" srcId="{5D807A6A-24A7-4448-85E5-6AA8AB700B4F}" destId="{12757A8C-6CB2-2E4A-A1F6-12B94D66F372}" srcOrd="0" destOrd="0" presId="urn:microsoft.com/office/officeart/2005/8/layout/hierarchy1"/>
    <dgm:cxn modelId="{CB45083F-E07B-534B-B5A8-10EF0F840ECA}" type="presParOf" srcId="{5D807A6A-24A7-4448-85E5-6AA8AB700B4F}" destId="{804975D4-B901-0940-8CF2-584AAECCDD1F}" srcOrd="1" destOrd="0" presId="urn:microsoft.com/office/officeart/2005/8/layout/hierarchy1"/>
    <dgm:cxn modelId="{59058AE4-026A-964C-98AE-8E70A0F948DC}" type="presParOf" srcId="{804975D4-B901-0940-8CF2-584AAECCDD1F}" destId="{32ACD89A-4DE5-684D-BA35-2A7F870B4248}" srcOrd="0" destOrd="0" presId="urn:microsoft.com/office/officeart/2005/8/layout/hierarchy1"/>
    <dgm:cxn modelId="{092F1B52-50FE-D447-A3EC-2F73CB3C0510}" type="presParOf" srcId="{32ACD89A-4DE5-684D-BA35-2A7F870B4248}" destId="{C9EB7DD2-067B-FC4C-90D3-A75E6D4029D6}" srcOrd="0" destOrd="0" presId="urn:microsoft.com/office/officeart/2005/8/layout/hierarchy1"/>
    <dgm:cxn modelId="{BAB946F1-32F5-5444-A256-55FFEC11B88B}" type="presParOf" srcId="{32ACD89A-4DE5-684D-BA35-2A7F870B4248}" destId="{E83993ED-2854-3944-AFC6-5975761BE97C}" srcOrd="1" destOrd="0" presId="urn:microsoft.com/office/officeart/2005/8/layout/hierarchy1"/>
    <dgm:cxn modelId="{69526B4D-40FB-0D4C-A4EC-8B9BD9AF385C}" type="presParOf" srcId="{804975D4-B901-0940-8CF2-584AAECCDD1F}" destId="{5E4807E2-F982-6842-8A28-3B56CBA20A06}" srcOrd="1" destOrd="0" presId="urn:microsoft.com/office/officeart/2005/8/layout/hierarchy1"/>
    <dgm:cxn modelId="{25CF462D-3CB0-2940-80C0-0BA71F5D68F5}" type="presParOf" srcId="{5E4807E2-F982-6842-8A28-3B56CBA20A06}" destId="{969F89D7-A462-314A-A78E-EEFB4A113110}" srcOrd="0" destOrd="0" presId="urn:microsoft.com/office/officeart/2005/8/layout/hierarchy1"/>
    <dgm:cxn modelId="{AE30D8E2-3E11-BB4F-8D09-96D1526E545F}" type="presParOf" srcId="{5E4807E2-F982-6842-8A28-3B56CBA20A06}" destId="{3A0127C5-04B4-D24B-92DC-E2AF6A59CF14}" srcOrd="1" destOrd="0" presId="urn:microsoft.com/office/officeart/2005/8/layout/hierarchy1"/>
    <dgm:cxn modelId="{FDF728B3-1827-654E-AC55-85460F2DC10E}" type="presParOf" srcId="{3A0127C5-04B4-D24B-92DC-E2AF6A59CF14}" destId="{13215045-CB60-D64C-B113-910328DF8F4B}" srcOrd="0" destOrd="0" presId="urn:microsoft.com/office/officeart/2005/8/layout/hierarchy1"/>
    <dgm:cxn modelId="{397DC86D-2AAA-AC42-9FA0-410AF902EA4D}" type="presParOf" srcId="{13215045-CB60-D64C-B113-910328DF8F4B}" destId="{43935E6E-A908-3D46-A5F8-23B87D1BB82F}" srcOrd="0" destOrd="0" presId="urn:microsoft.com/office/officeart/2005/8/layout/hierarchy1"/>
    <dgm:cxn modelId="{5FFF6AF3-E8C1-E443-B148-8F3CE4781222}" type="presParOf" srcId="{13215045-CB60-D64C-B113-910328DF8F4B}" destId="{C2E04200-3C8E-2C49-AF0F-8A316B2D86C7}" srcOrd="1" destOrd="0" presId="urn:microsoft.com/office/officeart/2005/8/layout/hierarchy1"/>
    <dgm:cxn modelId="{A738D1EB-EE73-2542-A95B-D78D1F4D7CA6}" type="presParOf" srcId="{3A0127C5-04B4-D24B-92DC-E2AF6A59CF14}" destId="{F01E9A15-1532-804F-8444-E140878413B8}" srcOrd="1" destOrd="0" presId="urn:microsoft.com/office/officeart/2005/8/layout/hierarchy1"/>
    <dgm:cxn modelId="{1E1FA3BB-C2E4-574D-9306-85C6DE0FBC68}" type="presParOf" srcId="{F01E9A15-1532-804F-8444-E140878413B8}" destId="{05DCDF16-4DEA-C146-B277-33CF4717BAA8}" srcOrd="0" destOrd="0" presId="urn:microsoft.com/office/officeart/2005/8/layout/hierarchy1"/>
    <dgm:cxn modelId="{2BD4B204-0EE1-F146-8943-B467B59C7623}" type="presParOf" srcId="{F01E9A15-1532-804F-8444-E140878413B8}" destId="{B15B0576-1D50-5D4F-8A05-7AC2CEE78E0C}" srcOrd="1" destOrd="0" presId="urn:microsoft.com/office/officeart/2005/8/layout/hierarchy1"/>
    <dgm:cxn modelId="{56072B06-3EA3-F149-965A-B60BEE72A63D}" type="presParOf" srcId="{B15B0576-1D50-5D4F-8A05-7AC2CEE78E0C}" destId="{1FAEAA94-FE68-4D45-BCD9-360FD9FE9F74}" srcOrd="0" destOrd="0" presId="urn:microsoft.com/office/officeart/2005/8/layout/hierarchy1"/>
    <dgm:cxn modelId="{C8A02FFD-5A45-E04E-90B4-11D02F749112}" type="presParOf" srcId="{1FAEAA94-FE68-4D45-BCD9-360FD9FE9F74}" destId="{9DCF7845-5964-E242-8A1A-D8D2C32AAB93}" srcOrd="0" destOrd="0" presId="urn:microsoft.com/office/officeart/2005/8/layout/hierarchy1"/>
    <dgm:cxn modelId="{127FFB9A-9BFE-4E4C-974D-6315D49F782A}" type="presParOf" srcId="{1FAEAA94-FE68-4D45-BCD9-360FD9FE9F74}" destId="{AA7A5B0D-AF58-924F-BFC2-C94C18E1C259}" srcOrd="1" destOrd="0" presId="urn:microsoft.com/office/officeart/2005/8/layout/hierarchy1"/>
    <dgm:cxn modelId="{6C8B0439-EEE3-904F-86A9-1CACEAB8FBE9}" type="presParOf" srcId="{B15B0576-1D50-5D4F-8A05-7AC2CEE78E0C}" destId="{76D94E78-7396-F540-9F78-689F6120E2E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11EED6-3894-884A-91F2-1C022D66571B}"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9E2AC8FD-F7ED-334F-8B64-B9AE730FE3D2}">
      <dgm:prSet phldrT="[Text]"/>
      <dgm:spPr/>
      <dgm:t>
        <a:bodyPr/>
        <a:lstStyle/>
        <a:p>
          <a:r>
            <a:rPr lang="en-US" dirty="0"/>
            <a:t>GEOGRAPHY</a:t>
          </a:r>
        </a:p>
      </dgm:t>
    </dgm:pt>
    <dgm:pt modelId="{FC5EFE4C-5CB8-874C-A7F9-A0ED98074F99}" type="parTrans" cxnId="{A972420B-A6B0-4343-965B-CA16AFA0698B}">
      <dgm:prSet/>
      <dgm:spPr/>
      <dgm:t>
        <a:bodyPr/>
        <a:lstStyle/>
        <a:p>
          <a:endParaRPr lang="en-US"/>
        </a:p>
      </dgm:t>
    </dgm:pt>
    <dgm:pt modelId="{D4E6AADA-0149-484D-8E10-B5DECF96F658}" type="sibTrans" cxnId="{A972420B-A6B0-4343-965B-CA16AFA0698B}">
      <dgm:prSet/>
      <dgm:spPr/>
      <dgm:t>
        <a:bodyPr/>
        <a:lstStyle/>
        <a:p>
          <a:endParaRPr lang="en-US"/>
        </a:p>
      </dgm:t>
    </dgm:pt>
    <dgm:pt modelId="{5E18718C-4547-C741-9E98-F416887A180B}">
      <dgm:prSet phldrT="[Text]"/>
      <dgm:spPr/>
      <dgm:t>
        <a:bodyPr/>
        <a:lstStyle/>
        <a:p>
          <a:r>
            <a:rPr lang="en-GB" b="0" i="0" u="none" dirty="0"/>
            <a:t>Odisha’s geologic formations vary considerably in both age and character.</a:t>
          </a:r>
          <a:endParaRPr lang="en-US" dirty="0"/>
        </a:p>
      </dgm:t>
    </dgm:pt>
    <dgm:pt modelId="{F8928FCD-4168-0349-8032-FF0500B074C6}" type="parTrans" cxnId="{C0377E8F-B9FC-A244-8A12-5E379C9E3999}">
      <dgm:prSet/>
      <dgm:spPr/>
      <dgm:t>
        <a:bodyPr/>
        <a:lstStyle/>
        <a:p>
          <a:endParaRPr lang="en-US"/>
        </a:p>
      </dgm:t>
    </dgm:pt>
    <dgm:pt modelId="{76A4F385-1387-934F-9DFF-3BD2CF06042C}" type="sibTrans" cxnId="{C0377E8F-B9FC-A244-8A12-5E379C9E3999}">
      <dgm:prSet/>
      <dgm:spPr/>
      <dgm:t>
        <a:bodyPr/>
        <a:lstStyle/>
        <a:p>
          <a:endParaRPr lang="en-US"/>
        </a:p>
      </dgm:t>
    </dgm:pt>
    <dgm:pt modelId="{C2A679FE-CD55-F14A-9ED0-2C9EE4F6CB61}">
      <dgm:prSet phldrT="[Text]"/>
      <dgm:spPr/>
      <dgm:t>
        <a:bodyPr/>
        <a:lstStyle/>
        <a:p>
          <a:r>
            <a:rPr lang="en-GB" b="0" i="0" u="none" dirty="0"/>
            <a:t>Four natural divisions: the northern plate, the Eastern Ghats, the central tract, and the coastal plains. </a:t>
          </a:r>
          <a:endParaRPr lang="en-US" dirty="0"/>
        </a:p>
      </dgm:t>
    </dgm:pt>
    <dgm:pt modelId="{7EE3F6B7-CF24-3749-85A7-AE346E12FA43}" type="parTrans" cxnId="{69A35AEE-45BC-E94A-8A60-D9F692844842}">
      <dgm:prSet/>
      <dgm:spPr/>
      <dgm:t>
        <a:bodyPr/>
        <a:lstStyle/>
        <a:p>
          <a:endParaRPr lang="en-US"/>
        </a:p>
      </dgm:t>
    </dgm:pt>
    <dgm:pt modelId="{A5F8012C-3106-B343-96C7-E32E84D815FD}" type="sibTrans" cxnId="{69A35AEE-45BC-E94A-8A60-D9F692844842}">
      <dgm:prSet/>
      <dgm:spPr/>
      <dgm:t>
        <a:bodyPr/>
        <a:lstStyle/>
        <a:p>
          <a:endParaRPr lang="en-US"/>
        </a:p>
      </dgm:t>
    </dgm:pt>
    <dgm:pt modelId="{CA886F2B-0E55-384D-8B23-F0177269AA9B}">
      <dgm:prSet phldrT="[Text]"/>
      <dgm:spPr/>
      <dgm:t>
        <a:bodyPr/>
        <a:lstStyle/>
        <a:p>
          <a:r>
            <a:rPr lang="en-US" dirty="0"/>
            <a:t>RIVERS</a:t>
          </a:r>
        </a:p>
      </dgm:t>
    </dgm:pt>
    <dgm:pt modelId="{0624EFFC-1667-5948-B7E0-CFE6D0F41907}" type="parTrans" cxnId="{F448B614-8347-F148-90A1-CB484E7F50B2}">
      <dgm:prSet/>
      <dgm:spPr/>
      <dgm:t>
        <a:bodyPr/>
        <a:lstStyle/>
        <a:p>
          <a:endParaRPr lang="en-US"/>
        </a:p>
      </dgm:t>
    </dgm:pt>
    <dgm:pt modelId="{39D0740B-046F-6A48-81AA-893E813964E6}" type="sibTrans" cxnId="{F448B614-8347-F148-90A1-CB484E7F50B2}">
      <dgm:prSet/>
      <dgm:spPr/>
      <dgm:t>
        <a:bodyPr/>
        <a:lstStyle/>
        <a:p>
          <a:endParaRPr lang="en-US"/>
        </a:p>
      </dgm:t>
    </dgm:pt>
    <dgm:pt modelId="{1FE16B0D-A228-7244-8B89-A4E5F8A179CA}">
      <dgm:prSet phldrT="[Text]"/>
      <dgm:spPr/>
      <dgm:t>
        <a:bodyPr/>
        <a:lstStyle/>
        <a:p>
          <a:r>
            <a:rPr lang="en-US" dirty="0"/>
            <a:t>Mahanadi, Subarnarekha, </a:t>
          </a:r>
          <a:r>
            <a:rPr lang="en-US" dirty="0" err="1"/>
            <a:t>Budhabalanga</a:t>
          </a:r>
          <a:r>
            <a:rPr lang="en-US" dirty="0"/>
            <a:t>, Baitarani, </a:t>
          </a:r>
          <a:r>
            <a:rPr lang="en-US" dirty="0" err="1"/>
            <a:t>Brahmini</a:t>
          </a:r>
          <a:r>
            <a:rPr lang="en-US" dirty="0"/>
            <a:t>, </a:t>
          </a:r>
          <a:r>
            <a:rPr lang="en-US" dirty="0" err="1"/>
            <a:t>Rushikulya</a:t>
          </a:r>
          <a:r>
            <a:rPr lang="en-US" dirty="0"/>
            <a:t>, </a:t>
          </a:r>
          <a:r>
            <a:rPr lang="en-US" dirty="0" err="1"/>
            <a:t>Vamsadhara</a:t>
          </a:r>
          <a:endParaRPr lang="en-US" dirty="0"/>
        </a:p>
      </dgm:t>
    </dgm:pt>
    <dgm:pt modelId="{6249DC78-722F-A143-A18E-DEC49A33E200}" type="parTrans" cxnId="{800BDC02-723E-3240-A022-16B23FE6ABDA}">
      <dgm:prSet/>
      <dgm:spPr/>
      <dgm:t>
        <a:bodyPr/>
        <a:lstStyle/>
        <a:p>
          <a:endParaRPr lang="en-US"/>
        </a:p>
      </dgm:t>
    </dgm:pt>
    <dgm:pt modelId="{B54C5F8F-C86F-7B45-8429-96538A47D915}" type="sibTrans" cxnId="{800BDC02-723E-3240-A022-16B23FE6ABDA}">
      <dgm:prSet/>
      <dgm:spPr/>
      <dgm:t>
        <a:bodyPr/>
        <a:lstStyle/>
        <a:p>
          <a:endParaRPr lang="en-US"/>
        </a:p>
      </dgm:t>
    </dgm:pt>
    <dgm:pt modelId="{706D8B6A-B007-A647-8773-CE95DFB8F5E9}">
      <dgm:prSet phldrT="[Text]"/>
      <dgm:spPr/>
      <dgm:t>
        <a:bodyPr/>
        <a:lstStyle/>
        <a:p>
          <a:r>
            <a:rPr lang="en-US" dirty="0"/>
            <a:t>CLIMATE</a:t>
          </a:r>
        </a:p>
      </dgm:t>
    </dgm:pt>
    <dgm:pt modelId="{F18E27D2-9947-8D40-AFA1-D2756DEC2933}" type="parTrans" cxnId="{50037D07-DA32-964F-985B-4E3277F808B4}">
      <dgm:prSet/>
      <dgm:spPr/>
      <dgm:t>
        <a:bodyPr/>
        <a:lstStyle/>
        <a:p>
          <a:endParaRPr lang="en-US"/>
        </a:p>
      </dgm:t>
    </dgm:pt>
    <dgm:pt modelId="{8C71FEEB-DC79-5646-83DF-69E29C49C32F}" type="sibTrans" cxnId="{50037D07-DA32-964F-985B-4E3277F808B4}">
      <dgm:prSet/>
      <dgm:spPr/>
      <dgm:t>
        <a:bodyPr/>
        <a:lstStyle/>
        <a:p>
          <a:endParaRPr lang="en-US"/>
        </a:p>
      </dgm:t>
    </dgm:pt>
    <dgm:pt modelId="{D1838186-648E-E147-A8B2-416C7A3D41BE}">
      <dgm:prSet phldrT="[Text]"/>
      <dgm:spPr/>
      <dgm:t>
        <a:bodyPr/>
        <a:lstStyle/>
        <a:p>
          <a:r>
            <a:rPr lang="en-US" dirty="0"/>
            <a:t>Tropical climate. </a:t>
          </a:r>
        </a:p>
      </dgm:t>
    </dgm:pt>
    <dgm:pt modelId="{D09E8AD8-D578-EB46-B8E6-D699347EF856}" type="parTrans" cxnId="{1E08FBF5-1A6E-FE46-9565-8890E2CC9FB3}">
      <dgm:prSet/>
      <dgm:spPr/>
      <dgm:t>
        <a:bodyPr/>
        <a:lstStyle/>
        <a:p>
          <a:endParaRPr lang="en-US"/>
        </a:p>
      </dgm:t>
    </dgm:pt>
    <dgm:pt modelId="{0C9826E6-BCE1-4146-9B35-8C65A24C05EF}" type="sibTrans" cxnId="{1E08FBF5-1A6E-FE46-9565-8890E2CC9FB3}">
      <dgm:prSet/>
      <dgm:spPr/>
      <dgm:t>
        <a:bodyPr/>
        <a:lstStyle/>
        <a:p>
          <a:endParaRPr lang="en-US"/>
        </a:p>
      </dgm:t>
    </dgm:pt>
    <dgm:pt modelId="{68E9B8E8-B583-2D4A-AE2C-468A0C1BCFF4}">
      <dgm:prSet phldrT="[Text]"/>
      <dgm:spPr/>
      <dgm:t>
        <a:bodyPr/>
        <a:lstStyle/>
        <a:p>
          <a:r>
            <a:rPr lang="en-US" dirty="0"/>
            <a:t>Summer temp. increases to &gt;40 degree C</a:t>
          </a:r>
        </a:p>
      </dgm:t>
    </dgm:pt>
    <dgm:pt modelId="{B27FA6A2-4CEB-424A-A257-924FB0782238}" type="parTrans" cxnId="{D8856007-3A63-FD45-B56B-04E19EFDA077}">
      <dgm:prSet/>
      <dgm:spPr/>
      <dgm:t>
        <a:bodyPr/>
        <a:lstStyle/>
        <a:p>
          <a:endParaRPr lang="en-US"/>
        </a:p>
      </dgm:t>
    </dgm:pt>
    <dgm:pt modelId="{C2B8E178-A6D3-A746-B7FC-AD065704E798}" type="sibTrans" cxnId="{D8856007-3A63-FD45-B56B-04E19EFDA077}">
      <dgm:prSet/>
      <dgm:spPr/>
      <dgm:t>
        <a:bodyPr/>
        <a:lstStyle/>
        <a:p>
          <a:endParaRPr lang="en-US"/>
        </a:p>
      </dgm:t>
    </dgm:pt>
    <dgm:pt modelId="{4809BA5E-6C65-E44F-B129-2B1271EE13F6}">
      <dgm:prSet phldrT="[Text]"/>
      <dgm:spPr/>
      <dgm:t>
        <a:bodyPr/>
        <a:lstStyle/>
        <a:p>
          <a:r>
            <a:rPr lang="en-US" dirty="0"/>
            <a:t>Southwest monsoon from June through September</a:t>
          </a:r>
        </a:p>
      </dgm:t>
    </dgm:pt>
    <dgm:pt modelId="{825ACB7E-D031-5E4B-90FB-2D07E3D18FB7}" type="parTrans" cxnId="{0A3EF4BD-B921-094D-916A-974C83CE6D17}">
      <dgm:prSet/>
      <dgm:spPr/>
      <dgm:t>
        <a:bodyPr/>
        <a:lstStyle/>
        <a:p>
          <a:endParaRPr lang="en-US"/>
        </a:p>
      </dgm:t>
    </dgm:pt>
    <dgm:pt modelId="{2A0F107E-BC31-0B4D-885B-FBE29D796EF2}" type="sibTrans" cxnId="{0A3EF4BD-B921-094D-916A-974C83CE6D17}">
      <dgm:prSet/>
      <dgm:spPr/>
      <dgm:t>
        <a:bodyPr/>
        <a:lstStyle/>
        <a:p>
          <a:endParaRPr lang="en-US"/>
        </a:p>
      </dgm:t>
    </dgm:pt>
    <dgm:pt modelId="{8521924B-17AA-D943-BC06-A74310A1455F}" type="pres">
      <dgm:prSet presAssocID="{5811EED6-3894-884A-91F2-1C022D66571B}" presName="vert0" presStyleCnt="0">
        <dgm:presLayoutVars>
          <dgm:dir/>
          <dgm:animOne val="branch"/>
          <dgm:animLvl val="lvl"/>
        </dgm:presLayoutVars>
      </dgm:prSet>
      <dgm:spPr/>
      <dgm:t>
        <a:bodyPr/>
        <a:lstStyle/>
        <a:p>
          <a:endParaRPr lang="en-US"/>
        </a:p>
      </dgm:t>
    </dgm:pt>
    <dgm:pt modelId="{FD93C249-E122-784D-8E03-D5091DF90DFC}" type="pres">
      <dgm:prSet presAssocID="{9E2AC8FD-F7ED-334F-8B64-B9AE730FE3D2}" presName="thickLine" presStyleLbl="alignNode1" presStyleIdx="0" presStyleCnt="3"/>
      <dgm:spPr/>
    </dgm:pt>
    <dgm:pt modelId="{D0CC073D-6764-4E4F-8D06-E49E9C2DC06E}" type="pres">
      <dgm:prSet presAssocID="{9E2AC8FD-F7ED-334F-8B64-B9AE730FE3D2}" presName="horz1" presStyleCnt="0"/>
      <dgm:spPr/>
    </dgm:pt>
    <dgm:pt modelId="{32DBB04F-CAB0-B34E-BE84-D32F6BD5B85B}" type="pres">
      <dgm:prSet presAssocID="{9E2AC8FD-F7ED-334F-8B64-B9AE730FE3D2}" presName="tx1" presStyleLbl="revTx" presStyleIdx="0" presStyleCnt="9"/>
      <dgm:spPr/>
      <dgm:t>
        <a:bodyPr/>
        <a:lstStyle/>
        <a:p>
          <a:endParaRPr lang="en-US"/>
        </a:p>
      </dgm:t>
    </dgm:pt>
    <dgm:pt modelId="{F7711842-95E2-234F-B9A3-B510B5E45E5C}" type="pres">
      <dgm:prSet presAssocID="{9E2AC8FD-F7ED-334F-8B64-B9AE730FE3D2}" presName="vert1" presStyleCnt="0"/>
      <dgm:spPr/>
    </dgm:pt>
    <dgm:pt modelId="{CA2CB550-65AC-E74A-B279-0FA0E5FBACE2}" type="pres">
      <dgm:prSet presAssocID="{5E18718C-4547-C741-9E98-F416887A180B}" presName="vertSpace2a" presStyleCnt="0"/>
      <dgm:spPr/>
    </dgm:pt>
    <dgm:pt modelId="{32363E73-9306-E64B-BDD5-35F061066703}" type="pres">
      <dgm:prSet presAssocID="{5E18718C-4547-C741-9E98-F416887A180B}" presName="horz2" presStyleCnt="0"/>
      <dgm:spPr/>
    </dgm:pt>
    <dgm:pt modelId="{0C4BA6B9-1A26-9040-8CB1-D1867B3BDA07}" type="pres">
      <dgm:prSet presAssocID="{5E18718C-4547-C741-9E98-F416887A180B}" presName="horzSpace2" presStyleCnt="0"/>
      <dgm:spPr/>
    </dgm:pt>
    <dgm:pt modelId="{599F801A-28D0-F74E-8F51-560053019DC9}" type="pres">
      <dgm:prSet presAssocID="{5E18718C-4547-C741-9E98-F416887A180B}" presName="tx2" presStyleLbl="revTx" presStyleIdx="1" presStyleCnt="9"/>
      <dgm:spPr/>
      <dgm:t>
        <a:bodyPr/>
        <a:lstStyle/>
        <a:p>
          <a:endParaRPr lang="en-US"/>
        </a:p>
      </dgm:t>
    </dgm:pt>
    <dgm:pt modelId="{6342A0E9-DB8D-2B4D-B3E0-ED416AED7376}" type="pres">
      <dgm:prSet presAssocID="{5E18718C-4547-C741-9E98-F416887A180B}" presName="vert2" presStyleCnt="0"/>
      <dgm:spPr/>
    </dgm:pt>
    <dgm:pt modelId="{63C998FD-B148-5A48-A5EE-C332E9371D3B}" type="pres">
      <dgm:prSet presAssocID="{5E18718C-4547-C741-9E98-F416887A180B}" presName="thinLine2b" presStyleLbl="callout" presStyleIdx="0" presStyleCnt="6"/>
      <dgm:spPr/>
    </dgm:pt>
    <dgm:pt modelId="{C8654FF4-DE24-BA49-871A-BAFC1C0A713E}" type="pres">
      <dgm:prSet presAssocID="{5E18718C-4547-C741-9E98-F416887A180B}" presName="vertSpace2b" presStyleCnt="0"/>
      <dgm:spPr/>
    </dgm:pt>
    <dgm:pt modelId="{60C8BE71-2C3F-6A4C-8FDB-51FE39ECC8B5}" type="pres">
      <dgm:prSet presAssocID="{C2A679FE-CD55-F14A-9ED0-2C9EE4F6CB61}" presName="horz2" presStyleCnt="0"/>
      <dgm:spPr/>
    </dgm:pt>
    <dgm:pt modelId="{6848D6B3-768C-3F45-8E69-0DF77F126362}" type="pres">
      <dgm:prSet presAssocID="{C2A679FE-CD55-F14A-9ED0-2C9EE4F6CB61}" presName="horzSpace2" presStyleCnt="0"/>
      <dgm:spPr/>
    </dgm:pt>
    <dgm:pt modelId="{F039BE7B-2AF2-FA46-AF75-AD8150926C46}" type="pres">
      <dgm:prSet presAssocID="{C2A679FE-CD55-F14A-9ED0-2C9EE4F6CB61}" presName="tx2" presStyleLbl="revTx" presStyleIdx="2" presStyleCnt="9"/>
      <dgm:spPr/>
      <dgm:t>
        <a:bodyPr/>
        <a:lstStyle/>
        <a:p>
          <a:endParaRPr lang="en-US"/>
        </a:p>
      </dgm:t>
    </dgm:pt>
    <dgm:pt modelId="{7F7936A1-509E-4E4D-8EDD-0C2750575951}" type="pres">
      <dgm:prSet presAssocID="{C2A679FE-CD55-F14A-9ED0-2C9EE4F6CB61}" presName="vert2" presStyleCnt="0"/>
      <dgm:spPr/>
    </dgm:pt>
    <dgm:pt modelId="{8090ED93-1735-0244-AC87-A5E5C77B809F}" type="pres">
      <dgm:prSet presAssocID="{C2A679FE-CD55-F14A-9ED0-2C9EE4F6CB61}" presName="thinLine2b" presStyleLbl="callout" presStyleIdx="1" presStyleCnt="6"/>
      <dgm:spPr/>
    </dgm:pt>
    <dgm:pt modelId="{AC072053-6D01-2542-BFE1-F3034D802C27}" type="pres">
      <dgm:prSet presAssocID="{C2A679FE-CD55-F14A-9ED0-2C9EE4F6CB61}" presName="vertSpace2b" presStyleCnt="0"/>
      <dgm:spPr/>
    </dgm:pt>
    <dgm:pt modelId="{5FC73BD7-A272-1145-BF65-5ECEA35772BE}" type="pres">
      <dgm:prSet presAssocID="{CA886F2B-0E55-384D-8B23-F0177269AA9B}" presName="thickLine" presStyleLbl="alignNode1" presStyleIdx="1" presStyleCnt="3"/>
      <dgm:spPr/>
    </dgm:pt>
    <dgm:pt modelId="{F0971D28-6159-1546-A554-42FAE42BE66A}" type="pres">
      <dgm:prSet presAssocID="{CA886F2B-0E55-384D-8B23-F0177269AA9B}" presName="horz1" presStyleCnt="0"/>
      <dgm:spPr/>
    </dgm:pt>
    <dgm:pt modelId="{EDF6F539-73FF-D348-A507-BB7F6C2A01A2}" type="pres">
      <dgm:prSet presAssocID="{CA886F2B-0E55-384D-8B23-F0177269AA9B}" presName="tx1" presStyleLbl="revTx" presStyleIdx="3" presStyleCnt="9"/>
      <dgm:spPr/>
      <dgm:t>
        <a:bodyPr/>
        <a:lstStyle/>
        <a:p>
          <a:endParaRPr lang="en-US"/>
        </a:p>
      </dgm:t>
    </dgm:pt>
    <dgm:pt modelId="{1A771D41-A90D-9546-977C-BB9165CDB575}" type="pres">
      <dgm:prSet presAssocID="{CA886F2B-0E55-384D-8B23-F0177269AA9B}" presName="vert1" presStyleCnt="0"/>
      <dgm:spPr/>
    </dgm:pt>
    <dgm:pt modelId="{74BA1A04-A46E-7442-B14C-4BB0A5F84DF6}" type="pres">
      <dgm:prSet presAssocID="{1FE16B0D-A228-7244-8B89-A4E5F8A179CA}" presName="vertSpace2a" presStyleCnt="0"/>
      <dgm:spPr/>
    </dgm:pt>
    <dgm:pt modelId="{B142C041-D280-DB40-8D6D-DBED52FBFFCA}" type="pres">
      <dgm:prSet presAssocID="{1FE16B0D-A228-7244-8B89-A4E5F8A179CA}" presName="horz2" presStyleCnt="0"/>
      <dgm:spPr/>
    </dgm:pt>
    <dgm:pt modelId="{98BC1231-9D9C-BD45-8EA7-6A35440CA48E}" type="pres">
      <dgm:prSet presAssocID="{1FE16B0D-A228-7244-8B89-A4E5F8A179CA}" presName="horzSpace2" presStyleCnt="0"/>
      <dgm:spPr/>
    </dgm:pt>
    <dgm:pt modelId="{3A469BE6-632D-BB46-89DD-002F3877890A}" type="pres">
      <dgm:prSet presAssocID="{1FE16B0D-A228-7244-8B89-A4E5F8A179CA}" presName="tx2" presStyleLbl="revTx" presStyleIdx="4" presStyleCnt="9"/>
      <dgm:spPr/>
      <dgm:t>
        <a:bodyPr/>
        <a:lstStyle/>
        <a:p>
          <a:endParaRPr lang="en-US"/>
        </a:p>
      </dgm:t>
    </dgm:pt>
    <dgm:pt modelId="{90FEDF2C-E5DF-F44C-83F9-D23D7D19F090}" type="pres">
      <dgm:prSet presAssocID="{1FE16B0D-A228-7244-8B89-A4E5F8A179CA}" presName="vert2" presStyleCnt="0"/>
      <dgm:spPr/>
    </dgm:pt>
    <dgm:pt modelId="{3272DE58-AB64-4045-84AE-C1ECF8C343C5}" type="pres">
      <dgm:prSet presAssocID="{1FE16B0D-A228-7244-8B89-A4E5F8A179CA}" presName="thinLine2b" presStyleLbl="callout" presStyleIdx="2" presStyleCnt="6"/>
      <dgm:spPr/>
    </dgm:pt>
    <dgm:pt modelId="{CAF80092-5784-5643-95AE-468D8511EF70}" type="pres">
      <dgm:prSet presAssocID="{1FE16B0D-A228-7244-8B89-A4E5F8A179CA}" presName="vertSpace2b" presStyleCnt="0"/>
      <dgm:spPr/>
    </dgm:pt>
    <dgm:pt modelId="{C1A97B7D-21A0-2448-847B-73B734194F2F}" type="pres">
      <dgm:prSet presAssocID="{706D8B6A-B007-A647-8773-CE95DFB8F5E9}" presName="thickLine" presStyleLbl="alignNode1" presStyleIdx="2" presStyleCnt="3"/>
      <dgm:spPr/>
    </dgm:pt>
    <dgm:pt modelId="{B300977F-F740-CF4A-A13F-A8B83D2E0E02}" type="pres">
      <dgm:prSet presAssocID="{706D8B6A-B007-A647-8773-CE95DFB8F5E9}" presName="horz1" presStyleCnt="0"/>
      <dgm:spPr/>
    </dgm:pt>
    <dgm:pt modelId="{D5C7FCF2-573D-074A-A141-7D1FE7B85D6E}" type="pres">
      <dgm:prSet presAssocID="{706D8B6A-B007-A647-8773-CE95DFB8F5E9}" presName="tx1" presStyleLbl="revTx" presStyleIdx="5" presStyleCnt="9"/>
      <dgm:spPr/>
      <dgm:t>
        <a:bodyPr/>
        <a:lstStyle/>
        <a:p>
          <a:endParaRPr lang="en-US"/>
        </a:p>
      </dgm:t>
    </dgm:pt>
    <dgm:pt modelId="{D719DCB4-1FF5-5940-BCD5-88E1B17037BE}" type="pres">
      <dgm:prSet presAssocID="{706D8B6A-B007-A647-8773-CE95DFB8F5E9}" presName="vert1" presStyleCnt="0"/>
      <dgm:spPr/>
    </dgm:pt>
    <dgm:pt modelId="{BE82ECAC-85B9-324D-A7AF-90F83972E8D8}" type="pres">
      <dgm:prSet presAssocID="{D1838186-648E-E147-A8B2-416C7A3D41BE}" presName="vertSpace2a" presStyleCnt="0"/>
      <dgm:spPr/>
    </dgm:pt>
    <dgm:pt modelId="{3F891D43-1394-9C4E-8AE8-02B87CE5D6FB}" type="pres">
      <dgm:prSet presAssocID="{D1838186-648E-E147-A8B2-416C7A3D41BE}" presName="horz2" presStyleCnt="0"/>
      <dgm:spPr/>
    </dgm:pt>
    <dgm:pt modelId="{E5D43C08-C561-2D43-BDCC-DAE47B4FD682}" type="pres">
      <dgm:prSet presAssocID="{D1838186-648E-E147-A8B2-416C7A3D41BE}" presName="horzSpace2" presStyleCnt="0"/>
      <dgm:spPr/>
    </dgm:pt>
    <dgm:pt modelId="{346123BD-6143-5647-B3E1-2EE41F0C02DF}" type="pres">
      <dgm:prSet presAssocID="{D1838186-648E-E147-A8B2-416C7A3D41BE}" presName="tx2" presStyleLbl="revTx" presStyleIdx="6" presStyleCnt="9"/>
      <dgm:spPr/>
      <dgm:t>
        <a:bodyPr/>
        <a:lstStyle/>
        <a:p>
          <a:endParaRPr lang="en-US"/>
        </a:p>
      </dgm:t>
    </dgm:pt>
    <dgm:pt modelId="{E72FC4B7-441B-8545-82AF-728D186655C8}" type="pres">
      <dgm:prSet presAssocID="{D1838186-648E-E147-A8B2-416C7A3D41BE}" presName="vert2" presStyleCnt="0"/>
      <dgm:spPr/>
    </dgm:pt>
    <dgm:pt modelId="{C8801922-6C66-5042-AD4D-2813351B5F2A}" type="pres">
      <dgm:prSet presAssocID="{D1838186-648E-E147-A8B2-416C7A3D41BE}" presName="thinLine2b" presStyleLbl="callout" presStyleIdx="3" presStyleCnt="6"/>
      <dgm:spPr/>
    </dgm:pt>
    <dgm:pt modelId="{68C292E9-8832-1041-B7C1-5B2036438464}" type="pres">
      <dgm:prSet presAssocID="{D1838186-648E-E147-A8B2-416C7A3D41BE}" presName="vertSpace2b" presStyleCnt="0"/>
      <dgm:spPr/>
    </dgm:pt>
    <dgm:pt modelId="{2595C5CF-5347-2947-B367-98E61F89ABED}" type="pres">
      <dgm:prSet presAssocID="{68E9B8E8-B583-2D4A-AE2C-468A0C1BCFF4}" presName="horz2" presStyleCnt="0"/>
      <dgm:spPr/>
    </dgm:pt>
    <dgm:pt modelId="{401E48F4-4D36-E443-A5FC-D567FE1B8211}" type="pres">
      <dgm:prSet presAssocID="{68E9B8E8-B583-2D4A-AE2C-468A0C1BCFF4}" presName="horzSpace2" presStyleCnt="0"/>
      <dgm:spPr/>
    </dgm:pt>
    <dgm:pt modelId="{F1FD3FBF-18D1-1C4D-A022-AAF23AEB63BA}" type="pres">
      <dgm:prSet presAssocID="{68E9B8E8-B583-2D4A-AE2C-468A0C1BCFF4}" presName="tx2" presStyleLbl="revTx" presStyleIdx="7" presStyleCnt="9"/>
      <dgm:spPr/>
      <dgm:t>
        <a:bodyPr/>
        <a:lstStyle/>
        <a:p>
          <a:endParaRPr lang="en-US"/>
        </a:p>
      </dgm:t>
    </dgm:pt>
    <dgm:pt modelId="{FFD5AEFF-B6D6-884E-9A89-8E3F099142D1}" type="pres">
      <dgm:prSet presAssocID="{68E9B8E8-B583-2D4A-AE2C-468A0C1BCFF4}" presName="vert2" presStyleCnt="0"/>
      <dgm:spPr/>
    </dgm:pt>
    <dgm:pt modelId="{0FE371DA-C201-5242-BB50-B0502FC44D3A}" type="pres">
      <dgm:prSet presAssocID="{68E9B8E8-B583-2D4A-AE2C-468A0C1BCFF4}" presName="thinLine2b" presStyleLbl="callout" presStyleIdx="4" presStyleCnt="6"/>
      <dgm:spPr/>
    </dgm:pt>
    <dgm:pt modelId="{7D8837C7-E33E-5744-A424-1589CC05062E}" type="pres">
      <dgm:prSet presAssocID="{68E9B8E8-B583-2D4A-AE2C-468A0C1BCFF4}" presName="vertSpace2b" presStyleCnt="0"/>
      <dgm:spPr/>
    </dgm:pt>
    <dgm:pt modelId="{78C28B77-B926-ED49-ABBF-94ACC611C830}" type="pres">
      <dgm:prSet presAssocID="{4809BA5E-6C65-E44F-B129-2B1271EE13F6}" presName="horz2" presStyleCnt="0"/>
      <dgm:spPr/>
    </dgm:pt>
    <dgm:pt modelId="{25760AE2-9CCE-9047-B97C-BAEE1D91940B}" type="pres">
      <dgm:prSet presAssocID="{4809BA5E-6C65-E44F-B129-2B1271EE13F6}" presName="horzSpace2" presStyleCnt="0"/>
      <dgm:spPr/>
    </dgm:pt>
    <dgm:pt modelId="{02BC9547-01ED-5E4B-A7DA-36A248F164D9}" type="pres">
      <dgm:prSet presAssocID="{4809BA5E-6C65-E44F-B129-2B1271EE13F6}" presName="tx2" presStyleLbl="revTx" presStyleIdx="8" presStyleCnt="9"/>
      <dgm:spPr/>
      <dgm:t>
        <a:bodyPr/>
        <a:lstStyle/>
        <a:p>
          <a:endParaRPr lang="en-US"/>
        </a:p>
      </dgm:t>
    </dgm:pt>
    <dgm:pt modelId="{9B4E57CF-A626-9A46-AF28-AB5689BAF521}" type="pres">
      <dgm:prSet presAssocID="{4809BA5E-6C65-E44F-B129-2B1271EE13F6}" presName="vert2" presStyleCnt="0"/>
      <dgm:spPr/>
    </dgm:pt>
    <dgm:pt modelId="{DEC06404-5C2F-8940-995E-9CA621AA9690}" type="pres">
      <dgm:prSet presAssocID="{4809BA5E-6C65-E44F-B129-2B1271EE13F6}" presName="thinLine2b" presStyleLbl="callout" presStyleIdx="5" presStyleCnt="6"/>
      <dgm:spPr/>
    </dgm:pt>
    <dgm:pt modelId="{23BD77C1-33BB-0444-80A0-A00B1C38320D}" type="pres">
      <dgm:prSet presAssocID="{4809BA5E-6C65-E44F-B129-2B1271EE13F6}" presName="vertSpace2b" presStyleCnt="0"/>
      <dgm:spPr/>
    </dgm:pt>
  </dgm:ptLst>
  <dgm:cxnLst>
    <dgm:cxn modelId="{1E08FBF5-1A6E-FE46-9565-8890E2CC9FB3}" srcId="{706D8B6A-B007-A647-8773-CE95DFB8F5E9}" destId="{D1838186-648E-E147-A8B2-416C7A3D41BE}" srcOrd="0" destOrd="0" parTransId="{D09E8AD8-D578-EB46-B8E6-D699347EF856}" sibTransId="{0C9826E6-BCE1-4146-9B35-8C65A24C05EF}"/>
    <dgm:cxn modelId="{E1B8268C-F8AC-2A47-B30F-8E01E5819AD4}" type="presOf" srcId="{5E18718C-4547-C741-9E98-F416887A180B}" destId="{599F801A-28D0-F74E-8F51-560053019DC9}" srcOrd="0" destOrd="0" presId="urn:microsoft.com/office/officeart/2008/layout/LinedList"/>
    <dgm:cxn modelId="{D8856007-3A63-FD45-B56B-04E19EFDA077}" srcId="{706D8B6A-B007-A647-8773-CE95DFB8F5E9}" destId="{68E9B8E8-B583-2D4A-AE2C-468A0C1BCFF4}" srcOrd="1" destOrd="0" parTransId="{B27FA6A2-4CEB-424A-A257-924FB0782238}" sibTransId="{C2B8E178-A6D3-A746-B7FC-AD065704E798}"/>
    <dgm:cxn modelId="{A1C65A33-2C79-2E4D-9F68-1C9FFDA59A97}" type="presOf" srcId="{C2A679FE-CD55-F14A-9ED0-2C9EE4F6CB61}" destId="{F039BE7B-2AF2-FA46-AF75-AD8150926C46}" srcOrd="0" destOrd="0" presId="urn:microsoft.com/office/officeart/2008/layout/LinedList"/>
    <dgm:cxn modelId="{902CEFC3-CDB6-264C-84A8-AC5501253082}" type="presOf" srcId="{706D8B6A-B007-A647-8773-CE95DFB8F5E9}" destId="{D5C7FCF2-573D-074A-A141-7D1FE7B85D6E}" srcOrd="0" destOrd="0" presId="urn:microsoft.com/office/officeart/2008/layout/LinedList"/>
    <dgm:cxn modelId="{800BDC02-723E-3240-A022-16B23FE6ABDA}" srcId="{CA886F2B-0E55-384D-8B23-F0177269AA9B}" destId="{1FE16B0D-A228-7244-8B89-A4E5F8A179CA}" srcOrd="0" destOrd="0" parTransId="{6249DC78-722F-A143-A18E-DEC49A33E200}" sibTransId="{B54C5F8F-C86F-7B45-8429-96538A47D915}"/>
    <dgm:cxn modelId="{C0377E8F-B9FC-A244-8A12-5E379C9E3999}" srcId="{9E2AC8FD-F7ED-334F-8B64-B9AE730FE3D2}" destId="{5E18718C-4547-C741-9E98-F416887A180B}" srcOrd="0" destOrd="0" parTransId="{F8928FCD-4168-0349-8032-FF0500B074C6}" sibTransId="{76A4F385-1387-934F-9DFF-3BD2CF06042C}"/>
    <dgm:cxn modelId="{50037D07-DA32-964F-985B-4E3277F808B4}" srcId="{5811EED6-3894-884A-91F2-1C022D66571B}" destId="{706D8B6A-B007-A647-8773-CE95DFB8F5E9}" srcOrd="2" destOrd="0" parTransId="{F18E27D2-9947-8D40-AFA1-D2756DEC2933}" sibTransId="{8C71FEEB-DC79-5646-83DF-69E29C49C32F}"/>
    <dgm:cxn modelId="{AFD4D713-6AD1-3A4C-81C1-AB85A4B54CF7}" type="presOf" srcId="{D1838186-648E-E147-A8B2-416C7A3D41BE}" destId="{346123BD-6143-5647-B3E1-2EE41F0C02DF}" srcOrd="0" destOrd="0" presId="urn:microsoft.com/office/officeart/2008/layout/LinedList"/>
    <dgm:cxn modelId="{1E944666-2998-B148-A92F-9AC0C579C2C1}" type="presOf" srcId="{4809BA5E-6C65-E44F-B129-2B1271EE13F6}" destId="{02BC9547-01ED-5E4B-A7DA-36A248F164D9}" srcOrd="0" destOrd="0" presId="urn:microsoft.com/office/officeart/2008/layout/LinedList"/>
    <dgm:cxn modelId="{BF64DB40-A5F4-F54D-B4C5-C472682C9B2B}" type="presOf" srcId="{5811EED6-3894-884A-91F2-1C022D66571B}" destId="{8521924B-17AA-D943-BC06-A74310A1455F}" srcOrd="0" destOrd="0" presId="urn:microsoft.com/office/officeart/2008/layout/LinedList"/>
    <dgm:cxn modelId="{0FFA539E-AC5A-4046-983E-D6C748E556E2}" type="presOf" srcId="{9E2AC8FD-F7ED-334F-8B64-B9AE730FE3D2}" destId="{32DBB04F-CAB0-B34E-BE84-D32F6BD5B85B}" srcOrd="0" destOrd="0" presId="urn:microsoft.com/office/officeart/2008/layout/LinedList"/>
    <dgm:cxn modelId="{1959F002-0765-A042-A301-76F62C0ABF4C}" type="presOf" srcId="{68E9B8E8-B583-2D4A-AE2C-468A0C1BCFF4}" destId="{F1FD3FBF-18D1-1C4D-A022-AAF23AEB63BA}" srcOrd="0" destOrd="0" presId="urn:microsoft.com/office/officeart/2008/layout/LinedList"/>
    <dgm:cxn modelId="{0A3EF4BD-B921-094D-916A-974C83CE6D17}" srcId="{706D8B6A-B007-A647-8773-CE95DFB8F5E9}" destId="{4809BA5E-6C65-E44F-B129-2B1271EE13F6}" srcOrd="2" destOrd="0" parTransId="{825ACB7E-D031-5E4B-90FB-2D07E3D18FB7}" sibTransId="{2A0F107E-BC31-0B4D-885B-FBE29D796EF2}"/>
    <dgm:cxn modelId="{A5EFD735-EE60-9F45-BB69-0E45D44BC465}" type="presOf" srcId="{CA886F2B-0E55-384D-8B23-F0177269AA9B}" destId="{EDF6F539-73FF-D348-A507-BB7F6C2A01A2}" srcOrd="0" destOrd="0" presId="urn:microsoft.com/office/officeart/2008/layout/LinedList"/>
    <dgm:cxn modelId="{A972420B-A6B0-4343-965B-CA16AFA0698B}" srcId="{5811EED6-3894-884A-91F2-1C022D66571B}" destId="{9E2AC8FD-F7ED-334F-8B64-B9AE730FE3D2}" srcOrd="0" destOrd="0" parTransId="{FC5EFE4C-5CB8-874C-A7F9-A0ED98074F99}" sibTransId="{D4E6AADA-0149-484D-8E10-B5DECF96F658}"/>
    <dgm:cxn modelId="{69A35AEE-45BC-E94A-8A60-D9F692844842}" srcId="{9E2AC8FD-F7ED-334F-8B64-B9AE730FE3D2}" destId="{C2A679FE-CD55-F14A-9ED0-2C9EE4F6CB61}" srcOrd="1" destOrd="0" parTransId="{7EE3F6B7-CF24-3749-85A7-AE346E12FA43}" sibTransId="{A5F8012C-3106-B343-96C7-E32E84D815FD}"/>
    <dgm:cxn modelId="{F448B614-8347-F148-90A1-CB484E7F50B2}" srcId="{5811EED6-3894-884A-91F2-1C022D66571B}" destId="{CA886F2B-0E55-384D-8B23-F0177269AA9B}" srcOrd="1" destOrd="0" parTransId="{0624EFFC-1667-5948-B7E0-CFE6D0F41907}" sibTransId="{39D0740B-046F-6A48-81AA-893E813964E6}"/>
    <dgm:cxn modelId="{2C99B60A-7AD9-0149-A4D1-1C8DD64234A5}" type="presOf" srcId="{1FE16B0D-A228-7244-8B89-A4E5F8A179CA}" destId="{3A469BE6-632D-BB46-89DD-002F3877890A}" srcOrd="0" destOrd="0" presId="urn:microsoft.com/office/officeart/2008/layout/LinedList"/>
    <dgm:cxn modelId="{9D049A90-8617-2742-83C0-6DB8D72F0A2E}" type="presParOf" srcId="{8521924B-17AA-D943-BC06-A74310A1455F}" destId="{FD93C249-E122-784D-8E03-D5091DF90DFC}" srcOrd="0" destOrd="0" presId="urn:microsoft.com/office/officeart/2008/layout/LinedList"/>
    <dgm:cxn modelId="{2D6DDE0A-1504-DA4F-AAEB-95E31DA5B163}" type="presParOf" srcId="{8521924B-17AA-D943-BC06-A74310A1455F}" destId="{D0CC073D-6764-4E4F-8D06-E49E9C2DC06E}" srcOrd="1" destOrd="0" presId="urn:microsoft.com/office/officeart/2008/layout/LinedList"/>
    <dgm:cxn modelId="{94E26977-2A3B-344C-B9B7-2307FDF3A464}" type="presParOf" srcId="{D0CC073D-6764-4E4F-8D06-E49E9C2DC06E}" destId="{32DBB04F-CAB0-B34E-BE84-D32F6BD5B85B}" srcOrd="0" destOrd="0" presId="urn:microsoft.com/office/officeart/2008/layout/LinedList"/>
    <dgm:cxn modelId="{5C24B1B7-F51F-8A48-BE7D-E23F37F92C9F}" type="presParOf" srcId="{D0CC073D-6764-4E4F-8D06-E49E9C2DC06E}" destId="{F7711842-95E2-234F-B9A3-B510B5E45E5C}" srcOrd="1" destOrd="0" presId="urn:microsoft.com/office/officeart/2008/layout/LinedList"/>
    <dgm:cxn modelId="{063D90EF-4B6B-3547-8086-812805172A0E}" type="presParOf" srcId="{F7711842-95E2-234F-B9A3-B510B5E45E5C}" destId="{CA2CB550-65AC-E74A-B279-0FA0E5FBACE2}" srcOrd="0" destOrd="0" presId="urn:microsoft.com/office/officeart/2008/layout/LinedList"/>
    <dgm:cxn modelId="{48EDD70D-C1F7-434D-961C-DA03EC401C2E}" type="presParOf" srcId="{F7711842-95E2-234F-B9A3-B510B5E45E5C}" destId="{32363E73-9306-E64B-BDD5-35F061066703}" srcOrd="1" destOrd="0" presId="urn:microsoft.com/office/officeart/2008/layout/LinedList"/>
    <dgm:cxn modelId="{3735CF45-1EBE-C742-8DEC-FB0C8F9E8D21}" type="presParOf" srcId="{32363E73-9306-E64B-BDD5-35F061066703}" destId="{0C4BA6B9-1A26-9040-8CB1-D1867B3BDA07}" srcOrd="0" destOrd="0" presId="urn:microsoft.com/office/officeart/2008/layout/LinedList"/>
    <dgm:cxn modelId="{9E558838-A220-D849-9C05-EA5F0FF21695}" type="presParOf" srcId="{32363E73-9306-E64B-BDD5-35F061066703}" destId="{599F801A-28D0-F74E-8F51-560053019DC9}" srcOrd="1" destOrd="0" presId="urn:microsoft.com/office/officeart/2008/layout/LinedList"/>
    <dgm:cxn modelId="{78F16484-5EC3-544F-85F5-8A927860AF51}" type="presParOf" srcId="{32363E73-9306-E64B-BDD5-35F061066703}" destId="{6342A0E9-DB8D-2B4D-B3E0-ED416AED7376}" srcOrd="2" destOrd="0" presId="urn:microsoft.com/office/officeart/2008/layout/LinedList"/>
    <dgm:cxn modelId="{0DD76B08-9A2B-F749-80D2-C394A396B641}" type="presParOf" srcId="{F7711842-95E2-234F-B9A3-B510B5E45E5C}" destId="{63C998FD-B148-5A48-A5EE-C332E9371D3B}" srcOrd="2" destOrd="0" presId="urn:microsoft.com/office/officeart/2008/layout/LinedList"/>
    <dgm:cxn modelId="{212449E1-1CA1-8F4D-B6F1-668E815E3F95}" type="presParOf" srcId="{F7711842-95E2-234F-B9A3-B510B5E45E5C}" destId="{C8654FF4-DE24-BA49-871A-BAFC1C0A713E}" srcOrd="3" destOrd="0" presId="urn:microsoft.com/office/officeart/2008/layout/LinedList"/>
    <dgm:cxn modelId="{1CA8151A-0983-A74A-B0FC-96A03A0720E9}" type="presParOf" srcId="{F7711842-95E2-234F-B9A3-B510B5E45E5C}" destId="{60C8BE71-2C3F-6A4C-8FDB-51FE39ECC8B5}" srcOrd="4" destOrd="0" presId="urn:microsoft.com/office/officeart/2008/layout/LinedList"/>
    <dgm:cxn modelId="{0C37C8D1-9DDD-AA46-84F8-64AD25C79F5F}" type="presParOf" srcId="{60C8BE71-2C3F-6A4C-8FDB-51FE39ECC8B5}" destId="{6848D6B3-768C-3F45-8E69-0DF77F126362}" srcOrd="0" destOrd="0" presId="urn:microsoft.com/office/officeart/2008/layout/LinedList"/>
    <dgm:cxn modelId="{891CC47F-32DA-AC46-9FB8-07A5CB932107}" type="presParOf" srcId="{60C8BE71-2C3F-6A4C-8FDB-51FE39ECC8B5}" destId="{F039BE7B-2AF2-FA46-AF75-AD8150926C46}" srcOrd="1" destOrd="0" presId="urn:microsoft.com/office/officeart/2008/layout/LinedList"/>
    <dgm:cxn modelId="{FF4612F7-DCCD-604E-B1FB-7F6D750E308C}" type="presParOf" srcId="{60C8BE71-2C3F-6A4C-8FDB-51FE39ECC8B5}" destId="{7F7936A1-509E-4E4D-8EDD-0C2750575951}" srcOrd="2" destOrd="0" presId="urn:microsoft.com/office/officeart/2008/layout/LinedList"/>
    <dgm:cxn modelId="{74D9446F-37A3-7841-8C06-274110B21E6B}" type="presParOf" srcId="{F7711842-95E2-234F-B9A3-B510B5E45E5C}" destId="{8090ED93-1735-0244-AC87-A5E5C77B809F}" srcOrd="5" destOrd="0" presId="urn:microsoft.com/office/officeart/2008/layout/LinedList"/>
    <dgm:cxn modelId="{E84D4201-C117-D445-A073-123949D2A9FC}" type="presParOf" srcId="{F7711842-95E2-234F-B9A3-B510B5E45E5C}" destId="{AC072053-6D01-2542-BFE1-F3034D802C27}" srcOrd="6" destOrd="0" presId="urn:microsoft.com/office/officeart/2008/layout/LinedList"/>
    <dgm:cxn modelId="{2F5110F6-761E-2A45-A4CF-E429C9939D09}" type="presParOf" srcId="{8521924B-17AA-D943-BC06-A74310A1455F}" destId="{5FC73BD7-A272-1145-BF65-5ECEA35772BE}" srcOrd="2" destOrd="0" presId="urn:microsoft.com/office/officeart/2008/layout/LinedList"/>
    <dgm:cxn modelId="{36D496E1-7A9F-124A-A5C6-3CA8DCEB17B8}" type="presParOf" srcId="{8521924B-17AA-D943-BC06-A74310A1455F}" destId="{F0971D28-6159-1546-A554-42FAE42BE66A}" srcOrd="3" destOrd="0" presId="urn:microsoft.com/office/officeart/2008/layout/LinedList"/>
    <dgm:cxn modelId="{A98D73BE-20A4-854F-8E76-8D97A241F167}" type="presParOf" srcId="{F0971D28-6159-1546-A554-42FAE42BE66A}" destId="{EDF6F539-73FF-D348-A507-BB7F6C2A01A2}" srcOrd="0" destOrd="0" presId="urn:microsoft.com/office/officeart/2008/layout/LinedList"/>
    <dgm:cxn modelId="{20CAED2E-3A9B-3141-A3BE-B02425A854A6}" type="presParOf" srcId="{F0971D28-6159-1546-A554-42FAE42BE66A}" destId="{1A771D41-A90D-9546-977C-BB9165CDB575}" srcOrd="1" destOrd="0" presId="urn:microsoft.com/office/officeart/2008/layout/LinedList"/>
    <dgm:cxn modelId="{43134A04-D2CA-8A47-9BF4-FFA98F63D079}" type="presParOf" srcId="{1A771D41-A90D-9546-977C-BB9165CDB575}" destId="{74BA1A04-A46E-7442-B14C-4BB0A5F84DF6}" srcOrd="0" destOrd="0" presId="urn:microsoft.com/office/officeart/2008/layout/LinedList"/>
    <dgm:cxn modelId="{F0F1DF8C-E9D9-FF42-9DB4-F470C34E9889}" type="presParOf" srcId="{1A771D41-A90D-9546-977C-BB9165CDB575}" destId="{B142C041-D280-DB40-8D6D-DBED52FBFFCA}" srcOrd="1" destOrd="0" presId="urn:microsoft.com/office/officeart/2008/layout/LinedList"/>
    <dgm:cxn modelId="{FBE5D54E-1095-1F4E-854D-1DD0B52737DD}" type="presParOf" srcId="{B142C041-D280-DB40-8D6D-DBED52FBFFCA}" destId="{98BC1231-9D9C-BD45-8EA7-6A35440CA48E}" srcOrd="0" destOrd="0" presId="urn:microsoft.com/office/officeart/2008/layout/LinedList"/>
    <dgm:cxn modelId="{BDD58544-97EB-FE4D-82F6-BE09AB2B9C84}" type="presParOf" srcId="{B142C041-D280-DB40-8D6D-DBED52FBFFCA}" destId="{3A469BE6-632D-BB46-89DD-002F3877890A}" srcOrd="1" destOrd="0" presId="urn:microsoft.com/office/officeart/2008/layout/LinedList"/>
    <dgm:cxn modelId="{3E9ACEBC-9D9B-274F-AE44-681B15FD4A40}" type="presParOf" srcId="{B142C041-D280-DB40-8D6D-DBED52FBFFCA}" destId="{90FEDF2C-E5DF-F44C-83F9-D23D7D19F090}" srcOrd="2" destOrd="0" presId="urn:microsoft.com/office/officeart/2008/layout/LinedList"/>
    <dgm:cxn modelId="{B15A59FB-8DD6-B248-9E0D-4398CB65E70E}" type="presParOf" srcId="{1A771D41-A90D-9546-977C-BB9165CDB575}" destId="{3272DE58-AB64-4045-84AE-C1ECF8C343C5}" srcOrd="2" destOrd="0" presId="urn:microsoft.com/office/officeart/2008/layout/LinedList"/>
    <dgm:cxn modelId="{F6F5A291-1350-5641-9962-E0AB92BD9A4A}" type="presParOf" srcId="{1A771D41-A90D-9546-977C-BB9165CDB575}" destId="{CAF80092-5784-5643-95AE-468D8511EF70}" srcOrd="3" destOrd="0" presId="urn:microsoft.com/office/officeart/2008/layout/LinedList"/>
    <dgm:cxn modelId="{7125F133-E3B1-2543-B5AB-D416ECBAF417}" type="presParOf" srcId="{8521924B-17AA-D943-BC06-A74310A1455F}" destId="{C1A97B7D-21A0-2448-847B-73B734194F2F}" srcOrd="4" destOrd="0" presId="urn:microsoft.com/office/officeart/2008/layout/LinedList"/>
    <dgm:cxn modelId="{6C5D7467-94DC-CB45-B5C0-C60FB6FFD612}" type="presParOf" srcId="{8521924B-17AA-D943-BC06-A74310A1455F}" destId="{B300977F-F740-CF4A-A13F-A8B83D2E0E02}" srcOrd="5" destOrd="0" presId="urn:microsoft.com/office/officeart/2008/layout/LinedList"/>
    <dgm:cxn modelId="{0E7DEE8A-A4DE-4F4C-8671-F3E672CF092C}" type="presParOf" srcId="{B300977F-F740-CF4A-A13F-A8B83D2E0E02}" destId="{D5C7FCF2-573D-074A-A141-7D1FE7B85D6E}" srcOrd="0" destOrd="0" presId="urn:microsoft.com/office/officeart/2008/layout/LinedList"/>
    <dgm:cxn modelId="{301636EA-62B2-F448-806C-4D7E05D5EB2E}" type="presParOf" srcId="{B300977F-F740-CF4A-A13F-A8B83D2E0E02}" destId="{D719DCB4-1FF5-5940-BCD5-88E1B17037BE}" srcOrd="1" destOrd="0" presId="urn:microsoft.com/office/officeart/2008/layout/LinedList"/>
    <dgm:cxn modelId="{0F6540EA-61A7-B641-A9F7-3D35C3BECA3E}" type="presParOf" srcId="{D719DCB4-1FF5-5940-BCD5-88E1B17037BE}" destId="{BE82ECAC-85B9-324D-A7AF-90F83972E8D8}" srcOrd="0" destOrd="0" presId="urn:microsoft.com/office/officeart/2008/layout/LinedList"/>
    <dgm:cxn modelId="{190BAD6B-EE14-744E-A7DE-5DD884DD0A53}" type="presParOf" srcId="{D719DCB4-1FF5-5940-BCD5-88E1B17037BE}" destId="{3F891D43-1394-9C4E-8AE8-02B87CE5D6FB}" srcOrd="1" destOrd="0" presId="urn:microsoft.com/office/officeart/2008/layout/LinedList"/>
    <dgm:cxn modelId="{558BAA09-1B38-1E47-8F9B-AED99DC7B62C}" type="presParOf" srcId="{3F891D43-1394-9C4E-8AE8-02B87CE5D6FB}" destId="{E5D43C08-C561-2D43-BDCC-DAE47B4FD682}" srcOrd="0" destOrd="0" presId="urn:microsoft.com/office/officeart/2008/layout/LinedList"/>
    <dgm:cxn modelId="{47DF22C4-0FE7-FB47-970A-6C8E6E437D15}" type="presParOf" srcId="{3F891D43-1394-9C4E-8AE8-02B87CE5D6FB}" destId="{346123BD-6143-5647-B3E1-2EE41F0C02DF}" srcOrd="1" destOrd="0" presId="urn:microsoft.com/office/officeart/2008/layout/LinedList"/>
    <dgm:cxn modelId="{102CA9CC-A5B7-4B4E-A419-6534CB4E51F9}" type="presParOf" srcId="{3F891D43-1394-9C4E-8AE8-02B87CE5D6FB}" destId="{E72FC4B7-441B-8545-82AF-728D186655C8}" srcOrd="2" destOrd="0" presId="urn:microsoft.com/office/officeart/2008/layout/LinedList"/>
    <dgm:cxn modelId="{A998AA13-EFBC-714A-A555-AB8B42854FEE}" type="presParOf" srcId="{D719DCB4-1FF5-5940-BCD5-88E1B17037BE}" destId="{C8801922-6C66-5042-AD4D-2813351B5F2A}" srcOrd="2" destOrd="0" presId="urn:microsoft.com/office/officeart/2008/layout/LinedList"/>
    <dgm:cxn modelId="{F619FD62-8C3B-B241-B372-5A7CE8F7CADF}" type="presParOf" srcId="{D719DCB4-1FF5-5940-BCD5-88E1B17037BE}" destId="{68C292E9-8832-1041-B7C1-5B2036438464}" srcOrd="3" destOrd="0" presId="urn:microsoft.com/office/officeart/2008/layout/LinedList"/>
    <dgm:cxn modelId="{6C115E68-3B37-BC4C-8E64-34FE3AFC9198}" type="presParOf" srcId="{D719DCB4-1FF5-5940-BCD5-88E1B17037BE}" destId="{2595C5CF-5347-2947-B367-98E61F89ABED}" srcOrd="4" destOrd="0" presId="urn:microsoft.com/office/officeart/2008/layout/LinedList"/>
    <dgm:cxn modelId="{24C48AF7-BB49-974C-8F34-CA9A42E860CF}" type="presParOf" srcId="{2595C5CF-5347-2947-B367-98E61F89ABED}" destId="{401E48F4-4D36-E443-A5FC-D567FE1B8211}" srcOrd="0" destOrd="0" presId="urn:microsoft.com/office/officeart/2008/layout/LinedList"/>
    <dgm:cxn modelId="{F569C926-5C85-BD49-BC3E-737EC8E5E404}" type="presParOf" srcId="{2595C5CF-5347-2947-B367-98E61F89ABED}" destId="{F1FD3FBF-18D1-1C4D-A022-AAF23AEB63BA}" srcOrd="1" destOrd="0" presId="urn:microsoft.com/office/officeart/2008/layout/LinedList"/>
    <dgm:cxn modelId="{B9CB5BF0-3EB4-6047-8904-20BAB2E9D28F}" type="presParOf" srcId="{2595C5CF-5347-2947-B367-98E61F89ABED}" destId="{FFD5AEFF-B6D6-884E-9A89-8E3F099142D1}" srcOrd="2" destOrd="0" presId="urn:microsoft.com/office/officeart/2008/layout/LinedList"/>
    <dgm:cxn modelId="{B06CF705-65DB-F246-BE6A-8881FB54C1B6}" type="presParOf" srcId="{D719DCB4-1FF5-5940-BCD5-88E1B17037BE}" destId="{0FE371DA-C201-5242-BB50-B0502FC44D3A}" srcOrd="5" destOrd="0" presId="urn:microsoft.com/office/officeart/2008/layout/LinedList"/>
    <dgm:cxn modelId="{95AFB94F-1CE7-7D40-B91E-4F428AAACC99}" type="presParOf" srcId="{D719DCB4-1FF5-5940-BCD5-88E1B17037BE}" destId="{7D8837C7-E33E-5744-A424-1589CC05062E}" srcOrd="6" destOrd="0" presId="urn:microsoft.com/office/officeart/2008/layout/LinedList"/>
    <dgm:cxn modelId="{5DE9A237-697A-4240-963E-7424D471C93B}" type="presParOf" srcId="{D719DCB4-1FF5-5940-BCD5-88E1B17037BE}" destId="{78C28B77-B926-ED49-ABBF-94ACC611C830}" srcOrd="7" destOrd="0" presId="urn:microsoft.com/office/officeart/2008/layout/LinedList"/>
    <dgm:cxn modelId="{0642C918-1E64-7647-9A49-4163BE3E56F7}" type="presParOf" srcId="{78C28B77-B926-ED49-ABBF-94ACC611C830}" destId="{25760AE2-9CCE-9047-B97C-BAEE1D91940B}" srcOrd="0" destOrd="0" presId="urn:microsoft.com/office/officeart/2008/layout/LinedList"/>
    <dgm:cxn modelId="{FFF647C3-0174-CD49-B102-9EDC44AC5065}" type="presParOf" srcId="{78C28B77-B926-ED49-ABBF-94ACC611C830}" destId="{02BC9547-01ED-5E4B-A7DA-36A248F164D9}" srcOrd="1" destOrd="0" presId="urn:microsoft.com/office/officeart/2008/layout/LinedList"/>
    <dgm:cxn modelId="{6C89B5FB-7FC1-6D47-ADC5-E6CEE7369C50}" type="presParOf" srcId="{78C28B77-B926-ED49-ABBF-94ACC611C830}" destId="{9B4E57CF-A626-9A46-AF28-AB5689BAF521}" srcOrd="2" destOrd="0" presId="urn:microsoft.com/office/officeart/2008/layout/LinedList"/>
    <dgm:cxn modelId="{3C0E365D-20DB-834C-8168-AB48FCF6AB55}" type="presParOf" srcId="{D719DCB4-1FF5-5940-BCD5-88E1B17037BE}" destId="{DEC06404-5C2F-8940-995E-9CA621AA9690}" srcOrd="8" destOrd="0" presId="urn:microsoft.com/office/officeart/2008/layout/LinedList"/>
    <dgm:cxn modelId="{28BDA874-159F-FC4B-B6B1-0F9FD33040B2}" type="presParOf" srcId="{D719DCB4-1FF5-5940-BCD5-88E1B17037BE}" destId="{23BD77C1-33BB-0444-80A0-A00B1C38320D}" srcOrd="9"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4E92F6-F1B9-2D40-8C9E-61D09583DAD5}" type="doc">
      <dgm:prSet loTypeId="urn:microsoft.com/office/officeart/2009/3/layout/RandomtoResultProcess" loCatId="" qsTypeId="urn:microsoft.com/office/officeart/2005/8/quickstyle/simple4" qsCatId="simple" csTypeId="urn:microsoft.com/office/officeart/2005/8/colors/colorful2" csCatId="colorful" phldr="1"/>
      <dgm:spPr/>
      <dgm:t>
        <a:bodyPr/>
        <a:lstStyle/>
        <a:p>
          <a:endParaRPr lang="en-US"/>
        </a:p>
      </dgm:t>
    </dgm:pt>
    <dgm:pt modelId="{DC846994-CF8B-EF49-833B-936272E4EC4A}">
      <dgm:prSet phldrT="[Text]"/>
      <dgm:spPr/>
      <dgm:t>
        <a:bodyPr/>
        <a:lstStyle/>
        <a:p>
          <a:r>
            <a:rPr lang="en-US" dirty="0">
              <a:latin typeface="Arial" charset="0"/>
              <a:ea typeface="Arial" charset="0"/>
              <a:cs typeface="Arial" charset="0"/>
            </a:rPr>
            <a:t>Paradigms: Forest, Tribal. Urban, Industrial, mining, plains and coastal paradigm</a:t>
          </a:r>
        </a:p>
      </dgm:t>
    </dgm:pt>
    <dgm:pt modelId="{B90DC810-C59C-C643-9AC8-1F85254BEB42}" type="parTrans" cxnId="{1E6D5478-EBF2-6549-B36D-6EFD7618A524}">
      <dgm:prSet/>
      <dgm:spPr/>
      <dgm:t>
        <a:bodyPr/>
        <a:lstStyle/>
        <a:p>
          <a:endParaRPr lang="en-US"/>
        </a:p>
      </dgm:t>
    </dgm:pt>
    <dgm:pt modelId="{4B7E4C3F-1209-DE49-8F00-8CE24837FD81}" type="sibTrans" cxnId="{1E6D5478-EBF2-6549-B36D-6EFD7618A524}">
      <dgm:prSet/>
      <dgm:spPr/>
      <dgm:t>
        <a:bodyPr/>
        <a:lstStyle/>
        <a:p>
          <a:endParaRPr lang="en-US"/>
        </a:p>
      </dgm:t>
    </dgm:pt>
    <dgm:pt modelId="{D775DF1D-2510-074E-B5A2-EA9805B53504}">
      <dgm:prSet phldrT="[Text]"/>
      <dgm:spPr/>
      <dgm:t>
        <a:bodyPr/>
        <a:lstStyle/>
        <a:p>
          <a:r>
            <a:rPr lang="en-US" dirty="0">
              <a:latin typeface="Arial" charset="0"/>
              <a:ea typeface="Arial" charset="0"/>
              <a:cs typeface="Arial" charset="0"/>
            </a:rPr>
            <a:t>Heterogeneity of Risk Paradigms</a:t>
          </a:r>
        </a:p>
      </dgm:t>
    </dgm:pt>
    <dgm:pt modelId="{B6CDF17B-7DC7-A44B-B194-AD72E342A5FD}" type="parTrans" cxnId="{AB984801-60A5-A040-AD44-E1F8E31435AF}">
      <dgm:prSet/>
      <dgm:spPr/>
      <dgm:t>
        <a:bodyPr/>
        <a:lstStyle/>
        <a:p>
          <a:endParaRPr lang="en-US"/>
        </a:p>
      </dgm:t>
    </dgm:pt>
    <dgm:pt modelId="{25C182C8-9EC6-F54A-B5FF-D535C1638B9D}" type="sibTrans" cxnId="{AB984801-60A5-A040-AD44-E1F8E31435AF}">
      <dgm:prSet/>
      <dgm:spPr/>
      <dgm:t>
        <a:bodyPr/>
        <a:lstStyle/>
        <a:p>
          <a:endParaRPr lang="en-US"/>
        </a:p>
      </dgm:t>
    </dgm:pt>
    <dgm:pt modelId="{08A2677B-598A-1147-8F2F-E1E706E2EF2E}">
      <dgm:prSet phldrT="[Text]"/>
      <dgm:spPr/>
      <dgm:t>
        <a:bodyPr/>
        <a:lstStyle/>
        <a:p>
          <a:r>
            <a:rPr lang="en-US" dirty="0">
              <a:latin typeface="Arial" charset="0"/>
              <a:ea typeface="Arial" charset="0"/>
              <a:cs typeface="Arial" charset="0"/>
            </a:rPr>
            <a:t>Malaria Cases and Deaths</a:t>
          </a:r>
        </a:p>
      </dgm:t>
    </dgm:pt>
    <dgm:pt modelId="{CCC579CA-2F48-8143-A1D3-DDF42DB2FAEB}" type="parTrans" cxnId="{512FCA4F-CF60-2147-AB1C-F7F89C0C7F62}">
      <dgm:prSet/>
      <dgm:spPr/>
      <dgm:t>
        <a:bodyPr/>
        <a:lstStyle/>
        <a:p>
          <a:endParaRPr lang="en-US"/>
        </a:p>
      </dgm:t>
    </dgm:pt>
    <dgm:pt modelId="{8471FE4E-848C-584F-818A-490ACAE53F40}" type="sibTrans" cxnId="{512FCA4F-CF60-2147-AB1C-F7F89C0C7F62}">
      <dgm:prSet/>
      <dgm:spPr/>
      <dgm:t>
        <a:bodyPr/>
        <a:lstStyle/>
        <a:p>
          <a:endParaRPr lang="en-US"/>
        </a:p>
      </dgm:t>
    </dgm:pt>
    <dgm:pt modelId="{D070B5DF-380A-3B4C-8EC9-2E5988A1AEDB}">
      <dgm:prSet phldrT="[Text]"/>
      <dgm:spPr/>
      <dgm:t>
        <a:bodyPr/>
        <a:lstStyle/>
        <a:p>
          <a:r>
            <a:rPr lang="en-US" dirty="0">
              <a:latin typeface="Arial" charset="0"/>
              <a:ea typeface="Arial" charset="0"/>
              <a:cs typeface="Arial" charset="0"/>
            </a:rPr>
            <a:t>&gt;40% of reported malaria burden of India &amp;</a:t>
          </a:r>
        </a:p>
        <a:p>
          <a:r>
            <a:rPr lang="en-US" dirty="0">
              <a:latin typeface="Arial" charset="0"/>
              <a:ea typeface="Arial" charset="0"/>
              <a:cs typeface="Arial" charset="0"/>
            </a:rPr>
            <a:t>&gt;1/3</a:t>
          </a:r>
          <a:r>
            <a:rPr lang="en-US" baseline="30000" dirty="0">
              <a:latin typeface="Arial" charset="0"/>
              <a:ea typeface="Arial" charset="0"/>
              <a:cs typeface="Arial" charset="0"/>
            </a:rPr>
            <a:t>rd</a:t>
          </a:r>
          <a:r>
            <a:rPr lang="en-US" dirty="0">
              <a:latin typeface="Arial" charset="0"/>
              <a:ea typeface="Arial" charset="0"/>
              <a:cs typeface="Arial" charset="0"/>
            </a:rPr>
            <a:t> of malaria burden of SE Asia</a:t>
          </a:r>
        </a:p>
      </dgm:t>
    </dgm:pt>
    <dgm:pt modelId="{A7DD43C6-87E4-4F4F-AA49-1A363C662121}" type="parTrans" cxnId="{E07FE46C-E6A6-284F-9098-99A77FD90145}">
      <dgm:prSet/>
      <dgm:spPr/>
      <dgm:t>
        <a:bodyPr/>
        <a:lstStyle/>
        <a:p>
          <a:endParaRPr lang="en-US"/>
        </a:p>
      </dgm:t>
    </dgm:pt>
    <dgm:pt modelId="{825B989B-2038-4F45-B63F-5C010191C7AE}" type="sibTrans" cxnId="{E07FE46C-E6A6-284F-9098-99A77FD90145}">
      <dgm:prSet/>
      <dgm:spPr/>
      <dgm:t>
        <a:bodyPr/>
        <a:lstStyle/>
        <a:p>
          <a:endParaRPr lang="en-US"/>
        </a:p>
      </dgm:t>
    </dgm:pt>
    <dgm:pt modelId="{CF0B7A26-1D4D-974A-8B44-835DAA7B6672}" type="pres">
      <dgm:prSet presAssocID="{A44E92F6-F1B9-2D40-8C9E-61D09583DAD5}" presName="Name0" presStyleCnt="0">
        <dgm:presLayoutVars>
          <dgm:dir/>
          <dgm:animOne val="branch"/>
          <dgm:animLvl val="lvl"/>
        </dgm:presLayoutVars>
      </dgm:prSet>
      <dgm:spPr/>
      <dgm:t>
        <a:bodyPr/>
        <a:lstStyle/>
        <a:p>
          <a:endParaRPr lang="en-US"/>
        </a:p>
      </dgm:t>
    </dgm:pt>
    <dgm:pt modelId="{707DED59-829E-9F4E-8DD7-6E065DD630CE}" type="pres">
      <dgm:prSet presAssocID="{DC846994-CF8B-EF49-833B-936272E4EC4A}" presName="chaos" presStyleCnt="0"/>
      <dgm:spPr/>
    </dgm:pt>
    <dgm:pt modelId="{D32A1B63-8D46-234A-A553-1A089DBA6CEC}" type="pres">
      <dgm:prSet presAssocID="{DC846994-CF8B-EF49-833B-936272E4EC4A}" presName="parTx1" presStyleLbl="revTx" presStyleIdx="0" presStyleCnt="3"/>
      <dgm:spPr/>
      <dgm:t>
        <a:bodyPr/>
        <a:lstStyle/>
        <a:p>
          <a:endParaRPr lang="en-US"/>
        </a:p>
      </dgm:t>
    </dgm:pt>
    <dgm:pt modelId="{EA4E09A3-ACA4-DA4A-9091-B321B5A7C74A}" type="pres">
      <dgm:prSet presAssocID="{DC846994-CF8B-EF49-833B-936272E4EC4A}" presName="desTx1" presStyleLbl="revTx" presStyleIdx="1" presStyleCnt="3" custScaleY="43710" custLinFactNeighborY="-30025">
        <dgm:presLayoutVars>
          <dgm:bulletEnabled val="1"/>
        </dgm:presLayoutVars>
      </dgm:prSet>
      <dgm:spPr/>
      <dgm:t>
        <a:bodyPr/>
        <a:lstStyle/>
        <a:p>
          <a:endParaRPr lang="en-US"/>
        </a:p>
      </dgm:t>
    </dgm:pt>
    <dgm:pt modelId="{F478582F-B8A2-0B49-A970-7C55FBAE38D6}" type="pres">
      <dgm:prSet presAssocID="{DC846994-CF8B-EF49-833B-936272E4EC4A}" presName="c1" presStyleLbl="node1" presStyleIdx="0" presStyleCnt="19"/>
      <dgm:spPr/>
    </dgm:pt>
    <dgm:pt modelId="{34DA056E-68CF-1448-B3E0-88269FA74933}" type="pres">
      <dgm:prSet presAssocID="{DC846994-CF8B-EF49-833B-936272E4EC4A}" presName="c2" presStyleLbl="node1" presStyleIdx="1" presStyleCnt="19"/>
      <dgm:spPr/>
    </dgm:pt>
    <dgm:pt modelId="{52BE2F1E-79FF-FD48-B997-993FACD43761}" type="pres">
      <dgm:prSet presAssocID="{DC846994-CF8B-EF49-833B-936272E4EC4A}" presName="c3" presStyleLbl="node1" presStyleIdx="2" presStyleCnt="19"/>
      <dgm:spPr/>
    </dgm:pt>
    <dgm:pt modelId="{E36507F9-11B3-474F-B927-631D4B32AF35}" type="pres">
      <dgm:prSet presAssocID="{DC846994-CF8B-EF49-833B-936272E4EC4A}" presName="c4" presStyleLbl="node1" presStyleIdx="3" presStyleCnt="19"/>
      <dgm:spPr/>
    </dgm:pt>
    <dgm:pt modelId="{F8B9B8F0-3AD0-5B4D-9B89-1D8CFD5A6D38}" type="pres">
      <dgm:prSet presAssocID="{DC846994-CF8B-EF49-833B-936272E4EC4A}" presName="c5" presStyleLbl="node1" presStyleIdx="4" presStyleCnt="19"/>
      <dgm:spPr/>
    </dgm:pt>
    <dgm:pt modelId="{1EA120C7-D2D0-FA41-A369-E0462DED3485}" type="pres">
      <dgm:prSet presAssocID="{DC846994-CF8B-EF49-833B-936272E4EC4A}" presName="c6" presStyleLbl="node1" presStyleIdx="5" presStyleCnt="19"/>
      <dgm:spPr/>
    </dgm:pt>
    <dgm:pt modelId="{E807C80A-D5C6-3245-ACCD-33F472D9B164}" type="pres">
      <dgm:prSet presAssocID="{DC846994-CF8B-EF49-833B-936272E4EC4A}" presName="c7" presStyleLbl="node1" presStyleIdx="6" presStyleCnt="19"/>
      <dgm:spPr/>
    </dgm:pt>
    <dgm:pt modelId="{81E905A1-7DBE-0A46-A6C4-D3BE5EEDE4C0}" type="pres">
      <dgm:prSet presAssocID="{DC846994-CF8B-EF49-833B-936272E4EC4A}" presName="c8" presStyleLbl="node1" presStyleIdx="7" presStyleCnt="19"/>
      <dgm:spPr/>
    </dgm:pt>
    <dgm:pt modelId="{15F58E88-2A8E-D745-A62F-AFAD17F2F1BB}" type="pres">
      <dgm:prSet presAssocID="{DC846994-CF8B-EF49-833B-936272E4EC4A}" presName="c9" presStyleLbl="node1" presStyleIdx="8" presStyleCnt="19"/>
      <dgm:spPr/>
    </dgm:pt>
    <dgm:pt modelId="{263357AB-ADAC-A742-811A-7195D188329B}" type="pres">
      <dgm:prSet presAssocID="{DC846994-CF8B-EF49-833B-936272E4EC4A}" presName="c10" presStyleLbl="node1" presStyleIdx="9" presStyleCnt="19"/>
      <dgm:spPr/>
    </dgm:pt>
    <dgm:pt modelId="{2F489BB4-1EE1-2347-AFAF-979005689C0B}" type="pres">
      <dgm:prSet presAssocID="{DC846994-CF8B-EF49-833B-936272E4EC4A}" presName="c11" presStyleLbl="node1" presStyleIdx="10" presStyleCnt="19"/>
      <dgm:spPr/>
    </dgm:pt>
    <dgm:pt modelId="{8ECEC5C4-D535-DC49-A079-BE3BF5F5DF6C}" type="pres">
      <dgm:prSet presAssocID="{DC846994-CF8B-EF49-833B-936272E4EC4A}" presName="c12" presStyleLbl="node1" presStyleIdx="11" presStyleCnt="19"/>
      <dgm:spPr/>
    </dgm:pt>
    <dgm:pt modelId="{B5651024-D321-214F-910A-7A2E164EB329}" type="pres">
      <dgm:prSet presAssocID="{DC846994-CF8B-EF49-833B-936272E4EC4A}" presName="c13" presStyleLbl="node1" presStyleIdx="12" presStyleCnt="19"/>
      <dgm:spPr/>
    </dgm:pt>
    <dgm:pt modelId="{BB4AB947-AAFB-4E4C-9273-1E1C5EF43DC1}" type="pres">
      <dgm:prSet presAssocID="{DC846994-CF8B-EF49-833B-936272E4EC4A}" presName="c14" presStyleLbl="node1" presStyleIdx="13" presStyleCnt="19"/>
      <dgm:spPr/>
    </dgm:pt>
    <dgm:pt modelId="{E5371BF7-620A-2540-9A7A-E4A2FD59DDA9}" type="pres">
      <dgm:prSet presAssocID="{DC846994-CF8B-EF49-833B-936272E4EC4A}" presName="c15" presStyleLbl="node1" presStyleIdx="14" presStyleCnt="19"/>
      <dgm:spPr/>
    </dgm:pt>
    <dgm:pt modelId="{30AC9F71-4A60-7A45-964C-DE788392EBAA}" type="pres">
      <dgm:prSet presAssocID="{DC846994-CF8B-EF49-833B-936272E4EC4A}" presName="c16" presStyleLbl="node1" presStyleIdx="15" presStyleCnt="19"/>
      <dgm:spPr/>
    </dgm:pt>
    <dgm:pt modelId="{D26DCEAE-FC65-7B4D-882A-1F1D58F66165}" type="pres">
      <dgm:prSet presAssocID="{DC846994-CF8B-EF49-833B-936272E4EC4A}" presName="c17" presStyleLbl="node1" presStyleIdx="16" presStyleCnt="19"/>
      <dgm:spPr/>
    </dgm:pt>
    <dgm:pt modelId="{082AE7B2-74D0-CA4E-8AAD-6414B11D8E30}" type="pres">
      <dgm:prSet presAssocID="{DC846994-CF8B-EF49-833B-936272E4EC4A}" presName="c18" presStyleLbl="node1" presStyleIdx="17" presStyleCnt="19"/>
      <dgm:spPr/>
    </dgm:pt>
    <dgm:pt modelId="{F47D52AA-F088-B644-9AF5-4B3F2788B038}" type="pres">
      <dgm:prSet presAssocID="{4B7E4C3F-1209-DE49-8F00-8CE24837FD81}" presName="chevronComposite1" presStyleCnt="0"/>
      <dgm:spPr/>
    </dgm:pt>
    <dgm:pt modelId="{71A6F103-E05C-F848-8E1E-BD9D719EB010}" type="pres">
      <dgm:prSet presAssocID="{4B7E4C3F-1209-DE49-8F00-8CE24837FD81}" presName="chevron1" presStyleLbl="sibTrans2D1" presStyleIdx="0" presStyleCnt="2"/>
      <dgm:spPr/>
    </dgm:pt>
    <dgm:pt modelId="{20ECACB7-5A5C-7848-9E24-4A082747DFED}" type="pres">
      <dgm:prSet presAssocID="{4B7E4C3F-1209-DE49-8F00-8CE24837FD81}" presName="spChevron1" presStyleCnt="0"/>
      <dgm:spPr/>
    </dgm:pt>
    <dgm:pt modelId="{3C15D963-81EA-0443-B189-0BC3D30F4F61}" type="pres">
      <dgm:prSet presAssocID="{4B7E4C3F-1209-DE49-8F00-8CE24837FD81}" presName="overlap" presStyleCnt="0"/>
      <dgm:spPr/>
    </dgm:pt>
    <dgm:pt modelId="{0164CD0A-A845-2E42-995C-BD1114AD0740}" type="pres">
      <dgm:prSet presAssocID="{4B7E4C3F-1209-DE49-8F00-8CE24837FD81}" presName="chevronComposite2" presStyleCnt="0"/>
      <dgm:spPr/>
    </dgm:pt>
    <dgm:pt modelId="{6F5A0154-BE42-C146-B6FA-904EDDF45B78}" type="pres">
      <dgm:prSet presAssocID="{4B7E4C3F-1209-DE49-8F00-8CE24837FD81}" presName="chevron2" presStyleLbl="sibTrans2D1" presStyleIdx="1" presStyleCnt="2"/>
      <dgm:spPr/>
    </dgm:pt>
    <dgm:pt modelId="{496C9997-A0FF-B14E-B190-0831BED0BCDD}" type="pres">
      <dgm:prSet presAssocID="{4B7E4C3F-1209-DE49-8F00-8CE24837FD81}" presName="spChevron2" presStyleCnt="0"/>
      <dgm:spPr/>
    </dgm:pt>
    <dgm:pt modelId="{D4E08F5A-FBBF-6249-A553-828C8AD7BCDD}" type="pres">
      <dgm:prSet presAssocID="{08A2677B-598A-1147-8F2F-E1E706E2EF2E}" presName="last" presStyleCnt="0"/>
      <dgm:spPr/>
    </dgm:pt>
    <dgm:pt modelId="{EFBB787A-7721-6047-880D-BEBA9AB88380}" type="pres">
      <dgm:prSet presAssocID="{08A2677B-598A-1147-8F2F-E1E706E2EF2E}" presName="circleTx" presStyleLbl="node1" presStyleIdx="18" presStyleCnt="19"/>
      <dgm:spPr/>
      <dgm:t>
        <a:bodyPr/>
        <a:lstStyle/>
        <a:p>
          <a:endParaRPr lang="en-US"/>
        </a:p>
      </dgm:t>
    </dgm:pt>
    <dgm:pt modelId="{BDBF2500-81A0-4140-995F-24AC401DDAF6}" type="pres">
      <dgm:prSet presAssocID="{08A2677B-598A-1147-8F2F-E1E706E2EF2E}" presName="desTxN" presStyleLbl="revTx" presStyleIdx="2" presStyleCnt="3" custScaleY="54493" custLinFactNeighborX="19073" custLinFactNeighborY="-27364">
        <dgm:presLayoutVars>
          <dgm:bulletEnabled val="1"/>
        </dgm:presLayoutVars>
      </dgm:prSet>
      <dgm:spPr/>
      <dgm:t>
        <a:bodyPr/>
        <a:lstStyle/>
        <a:p>
          <a:endParaRPr lang="en-US"/>
        </a:p>
      </dgm:t>
    </dgm:pt>
    <dgm:pt modelId="{2ACEC58D-E2A0-A54E-A9CD-86E73CB82882}" type="pres">
      <dgm:prSet presAssocID="{08A2677B-598A-1147-8F2F-E1E706E2EF2E}" presName="spN" presStyleCnt="0"/>
      <dgm:spPr/>
    </dgm:pt>
  </dgm:ptLst>
  <dgm:cxnLst>
    <dgm:cxn modelId="{3E48B4ED-5B76-FF49-BFA1-94840165FF34}" type="presOf" srcId="{D775DF1D-2510-074E-B5A2-EA9805B53504}" destId="{EA4E09A3-ACA4-DA4A-9091-B321B5A7C74A}" srcOrd="0" destOrd="0" presId="urn:microsoft.com/office/officeart/2009/3/layout/RandomtoResultProcess"/>
    <dgm:cxn modelId="{BC50CBE2-A04E-974D-8E00-09031B84CBEE}" type="presOf" srcId="{08A2677B-598A-1147-8F2F-E1E706E2EF2E}" destId="{EFBB787A-7721-6047-880D-BEBA9AB88380}" srcOrd="0" destOrd="0" presId="urn:microsoft.com/office/officeart/2009/3/layout/RandomtoResultProcess"/>
    <dgm:cxn modelId="{43B7E974-6E7E-1E4F-83E4-46F2E38325EC}" type="presOf" srcId="{DC846994-CF8B-EF49-833B-936272E4EC4A}" destId="{D32A1B63-8D46-234A-A553-1A089DBA6CEC}" srcOrd="0" destOrd="0" presId="urn:microsoft.com/office/officeart/2009/3/layout/RandomtoResultProcess"/>
    <dgm:cxn modelId="{E8086AB0-63A7-F44F-999B-157E2106B107}" type="presOf" srcId="{A44E92F6-F1B9-2D40-8C9E-61D09583DAD5}" destId="{CF0B7A26-1D4D-974A-8B44-835DAA7B6672}" srcOrd="0" destOrd="0" presId="urn:microsoft.com/office/officeart/2009/3/layout/RandomtoResultProcess"/>
    <dgm:cxn modelId="{512FCA4F-CF60-2147-AB1C-F7F89C0C7F62}" srcId="{A44E92F6-F1B9-2D40-8C9E-61D09583DAD5}" destId="{08A2677B-598A-1147-8F2F-E1E706E2EF2E}" srcOrd="1" destOrd="0" parTransId="{CCC579CA-2F48-8143-A1D3-DDF42DB2FAEB}" sibTransId="{8471FE4E-848C-584F-818A-490ACAE53F40}"/>
    <dgm:cxn modelId="{1E6D5478-EBF2-6549-B36D-6EFD7618A524}" srcId="{A44E92F6-F1B9-2D40-8C9E-61D09583DAD5}" destId="{DC846994-CF8B-EF49-833B-936272E4EC4A}" srcOrd="0" destOrd="0" parTransId="{B90DC810-C59C-C643-9AC8-1F85254BEB42}" sibTransId="{4B7E4C3F-1209-DE49-8F00-8CE24837FD81}"/>
    <dgm:cxn modelId="{AB984801-60A5-A040-AD44-E1F8E31435AF}" srcId="{DC846994-CF8B-EF49-833B-936272E4EC4A}" destId="{D775DF1D-2510-074E-B5A2-EA9805B53504}" srcOrd="0" destOrd="0" parTransId="{B6CDF17B-7DC7-A44B-B194-AD72E342A5FD}" sibTransId="{25C182C8-9EC6-F54A-B5FF-D535C1638B9D}"/>
    <dgm:cxn modelId="{8FB00F70-418D-6248-AD11-8FB34D85C88E}" type="presOf" srcId="{D070B5DF-380A-3B4C-8EC9-2E5988A1AEDB}" destId="{BDBF2500-81A0-4140-995F-24AC401DDAF6}" srcOrd="0" destOrd="0" presId="urn:microsoft.com/office/officeart/2009/3/layout/RandomtoResultProcess"/>
    <dgm:cxn modelId="{E07FE46C-E6A6-284F-9098-99A77FD90145}" srcId="{08A2677B-598A-1147-8F2F-E1E706E2EF2E}" destId="{D070B5DF-380A-3B4C-8EC9-2E5988A1AEDB}" srcOrd="0" destOrd="0" parTransId="{A7DD43C6-87E4-4F4F-AA49-1A363C662121}" sibTransId="{825B989B-2038-4F45-B63F-5C010191C7AE}"/>
    <dgm:cxn modelId="{9F0B9508-1E03-0F48-BB9F-1753C610C9C4}" type="presParOf" srcId="{CF0B7A26-1D4D-974A-8B44-835DAA7B6672}" destId="{707DED59-829E-9F4E-8DD7-6E065DD630CE}" srcOrd="0" destOrd="0" presId="urn:microsoft.com/office/officeart/2009/3/layout/RandomtoResultProcess"/>
    <dgm:cxn modelId="{6C59521E-D6F3-9D47-89DE-0EB3E31104F0}" type="presParOf" srcId="{707DED59-829E-9F4E-8DD7-6E065DD630CE}" destId="{D32A1B63-8D46-234A-A553-1A089DBA6CEC}" srcOrd="0" destOrd="0" presId="urn:microsoft.com/office/officeart/2009/3/layout/RandomtoResultProcess"/>
    <dgm:cxn modelId="{E5CEC1F8-2EEC-9545-AFB0-175A55560901}" type="presParOf" srcId="{707DED59-829E-9F4E-8DD7-6E065DD630CE}" destId="{EA4E09A3-ACA4-DA4A-9091-B321B5A7C74A}" srcOrd="1" destOrd="0" presId="urn:microsoft.com/office/officeart/2009/3/layout/RandomtoResultProcess"/>
    <dgm:cxn modelId="{6709ADC5-D991-1549-9D57-835C49019205}" type="presParOf" srcId="{707DED59-829E-9F4E-8DD7-6E065DD630CE}" destId="{F478582F-B8A2-0B49-A970-7C55FBAE38D6}" srcOrd="2" destOrd="0" presId="urn:microsoft.com/office/officeart/2009/3/layout/RandomtoResultProcess"/>
    <dgm:cxn modelId="{BC0238C9-14E4-8442-A110-F5C8DF6DA733}" type="presParOf" srcId="{707DED59-829E-9F4E-8DD7-6E065DD630CE}" destId="{34DA056E-68CF-1448-B3E0-88269FA74933}" srcOrd="3" destOrd="0" presId="urn:microsoft.com/office/officeart/2009/3/layout/RandomtoResultProcess"/>
    <dgm:cxn modelId="{8E502BD2-1407-B64D-A9FB-77961931DADD}" type="presParOf" srcId="{707DED59-829E-9F4E-8DD7-6E065DD630CE}" destId="{52BE2F1E-79FF-FD48-B997-993FACD43761}" srcOrd="4" destOrd="0" presId="urn:microsoft.com/office/officeart/2009/3/layout/RandomtoResultProcess"/>
    <dgm:cxn modelId="{F767F027-9F48-E243-BC31-07E5648DE871}" type="presParOf" srcId="{707DED59-829E-9F4E-8DD7-6E065DD630CE}" destId="{E36507F9-11B3-474F-B927-631D4B32AF35}" srcOrd="5" destOrd="0" presId="urn:microsoft.com/office/officeart/2009/3/layout/RandomtoResultProcess"/>
    <dgm:cxn modelId="{00C775DD-60A4-9742-9D1C-4BDBFB2EFE91}" type="presParOf" srcId="{707DED59-829E-9F4E-8DD7-6E065DD630CE}" destId="{F8B9B8F0-3AD0-5B4D-9B89-1D8CFD5A6D38}" srcOrd="6" destOrd="0" presId="urn:microsoft.com/office/officeart/2009/3/layout/RandomtoResultProcess"/>
    <dgm:cxn modelId="{E70972EB-BCD4-CB41-8797-86F7160580AE}" type="presParOf" srcId="{707DED59-829E-9F4E-8DD7-6E065DD630CE}" destId="{1EA120C7-D2D0-FA41-A369-E0462DED3485}" srcOrd="7" destOrd="0" presId="urn:microsoft.com/office/officeart/2009/3/layout/RandomtoResultProcess"/>
    <dgm:cxn modelId="{A5AF2466-0777-0845-BC61-AB7E1A5442D7}" type="presParOf" srcId="{707DED59-829E-9F4E-8DD7-6E065DD630CE}" destId="{E807C80A-D5C6-3245-ACCD-33F472D9B164}" srcOrd="8" destOrd="0" presId="urn:microsoft.com/office/officeart/2009/3/layout/RandomtoResultProcess"/>
    <dgm:cxn modelId="{E7730F62-1EA6-6841-8CC8-0B0B50BB0E64}" type="presParOf" srcId="{707DED59-829E-9F4E-8DD7-6E065DD630CE}" destId="{81E905A1-7DBE-0A46-A6C4-D3BE5EEDE4C0}" srcOrd="9" destOrd="0" presId="urn:microsoft.com/office/officeart/2009/3/layout/RandomtoResultProcess"/>
    <dgm:cxn modelId="{AF5F9538-B9C0-CC4B-BFDB-1666F00C5EFD}" type="presParOf" srcId="{707DED59-829E-9F4E-8DD7-6E065DD630CE}" destId="{15F58E88-2A8E-D745-A62F-AFAD17F2F1BB}" srcOrd="10" destOrd="0" presId="urn:microsoft.com/office/officeart/2009/3/layout/RandomtoResultProcess"/>
    <dgm:cxn modelId="{93CD358E-0D86-3042-8DA9-09F57196AB60}" type="presParOf" srcId="{707DED59-829E-9F4E-8DD7-6E065DD630CE}" destId="{263357AB-ADAC-A742-811A-7195D188329B}" srcOrd="11" destOrd="0" presId="urn:microsoft.com/office/officeart/2009/3/layout/RandomtoResultProcess"/>
    <dgm:cxn modelId="{175B7F6B-6F70-5F48-8A07-9C7980723C38}" type="presParOf" srcId="{707DED59-829E-9F4E-8DD7-6E065DD630CE}" destId="{2F489BB4-1EE1-2347-AFAF-979005689C0B}" srcOrd="12" destOrd="0" presId="urn:microsoft.com/office/officeart/2009/3/layout/RandomtoResultProcess"/>
    <dgm:cxn modelId="{3FE92B9D-129D-CF45-B439-5459E5B12B7F}" type="presParOf" srcId="{707DED59-829E-9F4E-8DD7-6E065DD630CE}" destId="{8ECEC5C4-D535-DC49-A079-BE3BF5F5DF6C}" srcOrd="13" destOrd="0" presId="urn:microsoft.com/office/officeart/2009/3/layout/RandomtoResultProcess"/>
    <dgm:cxn modelId="{544B7525-0033-F840-9117-3E555BBD6F9D}" type="presParOf" srcId="{707DED59-829E-9F4E-8DD7-6E065DD630CE}" destId="{B5651024-D321-214F-910A-7A2E164EB329}" srcOrd="14" destOrd="0" presId="urn:microsoft.com/office/officeart/2009/3/layout/RandomtoResultProcess"/>
    <dgm:cxn modelId="{24B9D2DC-5AD3-5C42-AC50-A268EB6C7659}" type="presParOf" srcId="{707DED59-829E-9F4E-8DD7-6E065DD630CE}" destId="{BB4AB947-AAFB-4E4C-9273-1E1C5EF43DC1}" srcOrd="15" destOrd="0" presId="urn:microsoft.com/office/officeart/2009/3/layout/RandomtoResultProcess"/>
    <dgm:cxn modelId="{5D59BD4A-FB42-0946-A881-FAEC002E8DB7}" type="presParOf" srcId="{707DED59-829E-9F4E-8DD7-6E065DD630CE}" destId="{E5371BF7-620A-2540-9A7A-E4A2FD59DDA9}" srcOrd="16" destOrd="0" presId="urn:microsoft.com/office/officeart/2009/3/layout/RandomtoResultProcess"/>
    <dgm:cxn modelId="{A704BAAB-CE71-1842-B5FE-68672742BF2B}" type="presParOf" srcId="{707DED59-829E-9F4E-8DD7-6E065DD630CE}" destId="{30AC9F71-4A60-7A45-964C-DE788392EBAA}" srcOrd="17" destOrd="0" presId="urn:microsoft.com/office/officeart/2009/3/layout/RandomtoResultProcess"/>
    <dgm:cxn modelId="{68543C59-2E59-6F48-AE03-6ED40B6A0509}" type="presParOf" srcId="{707DED59-829E-9F4E-8DD7-6E065DD630CE}" destId="{D26DCEAE-FC65-7B4D-882A-1F1D58F66165}" srcOrd="18" destOrd="0" presId="urn:microsoft.com/office/officeart/2009/3/layout/RandomtoResultProcess"/>
    <dgm:cxn modelId="{990F7103-00A0-4348-8463-81AD8D0C2CEF}" type="presParOf" srcId="{707DED59-829E-9F4E-8DD7-6E065DD630CE}" destId="{082AE7B2-74D0-CA4E-8AAD-6414B11D8E30}" srcOrd="19" destOrd="0" presId="urn:microsoft.com/office/officeart/2009/3/layout/RandomtoResultProcess"/>
    <dgm:cxn modelId="{2ED70993-06AA-1149-BA94-ED5E505D49E7}" type="presParOf" srcId="{CF0B7A26-1D4D-974A-8B44-835DAA7B6672}" destId="{F47D52AA-F088-B644-9AF5-4B3F2788B038}" srcOrd="1" destOrd="0" presId="urn:microsoft.com/office/officeart/2009/3/layout/RandomtoResultProcess"/>
    <dgm:cxn modelId="{87336032-CDED-A14D-BFD4-365464245FE6}" type="presParOf" srcId="{F47D52AA-F088-B644-9AF5-4B3F2788B038}" destId="{71A6F103-E05C-F848-8E1E-BD9D719EB010}" srcOrd="0" destOrd="0" presId="urn:microsoft.com/office/officeart/2009/3/layout/RandomtoResultProcess"/>
    <dgm:cxn modelId="{974D1664-F52A-0D45-8D6C-2CFE61B8E8FB}" type="presParOf" srcId="{F47D52AA-F088-B644-9AF5-4B3F2788B038}" destId="{20ECACB7-5A5C-7848-9E24-4A082747DFED}" srcOrd="1" destOrd="0" presId="urn:microsoft.com/office/officeart/2009/3/layout/RandomtoResultProcess"/>
    <dgm:cxn modelId="{2260049E-985F-D744-9E1D-63B5206363FB}" type="presParOf" srcId="{CF0B7A26-1D4D-974A-8B44-835DAA7B6672}" destId="{3C15D963-81EA-0443-B189-0BC3D30F4F61}" srcOrd="2" destOrd="0" presId="urn:microsoft.com/office/officeart/2009/3/layout/RandomtoResultProcess"/>
    <dgm:cxn modelId="{45FF4E1B-43CD-C949-8D57-EFE495D037F3}" type="presParOf" srcId="{CF0B7A26-1D4D-974A-8B44-835DAA7B6672}" destId="{0164CD0A-A845-2E42-995C-BD1114AD0740}" srcOrd="3" destOrd="0" presId="urn:microsoft.com/office/officeart/2009/3/layout/RandomtoResultProcess"/>
    <dgm:cxn modelId="{AEB98077-25DD-1248-9FA5-BC1616F68859}" type="presParOf" srcId="{0164CD0A-A845-2E42-995C-BD1114AD0740}" destId="{6F5A0154-BE42-C146-B6FA-904EDDF45B78}" srcOrd="0" destOrd="0" presId="urn:microsoft.com/office/officeart/2009/3/layout/RandomtoResultProcess"/>
    <dgm:cxn modelId="{FF578D53-2B84-8E46-A2A6-2FC6EDA9334A}" type="presParOf" srcId="{0164CD0A-A845-2E42-995C-BD1114AD0740}" destId="{496C9997-A0FF-B14E-B190-0831BED0BCDD}" srcOrd="1" destOrd="0" presId="urn:microsoft.com/office/officeart/2009/3/layout/RandomtoResultProcess"/>
    <dgm:cxn modelId="{52A40F90-B9F4-074F-8BE4-891C51F7E4F1}" type="presParOf" srcId="{CF0B7A26-1D4D-974A-8B44-835DAA7B6672}" destId="{D4E08F5A-FBBF-6249-A553-828C8AD7BCDD}" srcOrd="4" destOrd="0" presId="urn:microsoft.com/office/officeart/2009/3/layout/RandomtoResultProcess"/>
    <dgm:cxn modelId="{D1D7828C-C4DD-4740-AD91-94E1039B0A33}" type="presParOf" srcId="{D4E08F5A-FBBF-6249-A553-828C8AD7BCDD}" destId="{EFBB787A-7721-6047-880D-BEBA9AB88380}" srcOrd="0" destOrd="0" presId="urn:microsoft.com/office/officeart/2009/3/layout/RandomtoResultProcess"/>
    <dgm:cxn modelId="{D300424D-D438-C94C-A99E-1321FA9C432F}" type="presParOf" srcId="{D4E08F5A-FBBF-6249-A553-828C8AD7BCDD}" destId="{BDBF2500-81A0-4140-995F-24AC401DDAF6}" srcOrd="1" destOrd="0" presId="urn:microsoft.com/office/officeart/2009/3/layout/RandomtoResultProcess"/>
    <dgm:cxn modelId="{E370AB83-77E4-2047-A93B-F4DCB34BD294}" type="presParOf" srcId="{D4E08F5A-FBBF-6249-A553-828C8AD7BCDD}" destId="{2ACEC58D-E2A0-A54E-A9CD-86E73CB82882}"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58FBBA-6192-A349-98BC-07529DC38B09}"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0AA17BA2-A074-854A-879E-810510927EEA}">
      <dgm:prSet phldrT="[Text]"/>
      <dgm:spPr/>
      <dgm:t>
        <a:bodyPr/>
        <a:lstStyle/>
        <a:p>
          <a:r>
            <a:rPr lang="en-US" dirty="0"/>
            <a:t>HARD TO REACH AREAS</a:t>
          </a:r>
        </a:p>
      </dgm:t>
    </dgm:pt>
    <dgm:pt modelId="{5EB781FB-888E-114A-8836-FA3B71CA9F87}" type="parTrans" cxnId="{48873E80-A14C-DB49-B211-B407429CDF86}">
      <dgm:prSet/>
      <dgm:spPr/>
      <dgm:t>
        <a:bodyPr/>
        <a:lstStyle/>
        <a:p>
          <a:endParaRPr lang="en-US"/>
        </a:p>
      </dgm:t>
    </dgm:pt>
    <dgm:pt modelId="{B8C1552B-BFA4-FD45-99A4-2FE3F0779CDE}" type="sibTrans" cxnId="{48873E80-A14C-DB49-B211-B407429CDF86}">
      <dgm:prSet/>
      <dgm:spPr/>
      <dgm:t>
        <a:bodyPr/>
        <a:lstStyle/>
        <a:p>
          <a:endParaRPr lang="en-US"/>
        </a:p>
      </dgm:t>
    </dgm:pt>
    <dgm:pt modelId="{CBA1708A-0D1B-A94D-9920-68BB8426A1A6}">
      <dgm:prSet phldrT="[Text]" custT="1"/>
      <dgm:spPr/>
      <dgm:t>
        <a:bodyPr/>
        <a:lstStyle/>
        <a:p>
          <a:r>
            <a:rPr lang="en-US" sz="1800" dirty="0"/>
            <a:t>Difficult for fever patients to travel to health facilities</a:t>
          </a:r>
        </a:p>
      </dgm:t>
    </dgm:pt>
    <dgm:pt modelId="{2A9260E9-3AB9-8C46-90FF-A1260D94AAB2}" type="parTrans" cxnId="{2B5191DF-E32B-F748-A770-77AC1138FD70}">
      <dgm:prSet/>
      <dgm:spPr/>
      <dgm:t>
        <a:bodyPr/>
        <a:lstStyle/>
        <a:p>
          <a:endParaRPr lang="en-US"/>
        </a:p>
      </dgm:t>
    </dgm:pt>
    <dgm:pt modelId="{2139CC1C-4C74-F648-8ABA-8F438AB6E3C0}" type="sibTrans" cxnId="{2B5191DF-E32B-F748-A770-77AC1138FD70}">
      <dgm:prSet/>
      <dgm:spPr/>
      <dgm:t>
        <a:bodyPr/>
        <a:lstStyle/>
        <a:p>
          <a:endParaRPr lang="en-US"/>
        </a:p>
      </dgm:t>
    </dgm:pt>
    <dgm:pt modelId="{9AB45E9C-3E26-2042-87D1-AEF9B8AF95AB}">
      <dgm:prSet phldrT="[Text]" custT="1"/>
      <dgm:spPr/>
      <dgm:t>
        <a:bodyPr/>
        <a:lstStyle/>
        <a:p>
          <a:r>
            <a:rPr lang="en-US" sz="1800" dirty="0"/>
            <a:t>Referral is also difficult</a:t>
          </a:r>
        </a:p>
      </dgm:t>
    </dgm:pt>
    <dgm:pt modelId="{CCA77C3F-92E4-2349-A7E9-33E697E6C66D}" type="parTrans" cxnId="{C634BFBC-4B55-5244-A99D-53548B29D146}">
      <dgm:prSet/>
      <dgm:spPr/>
      <dgm:t>
        <a:bodyPr/>
        <a:lstStyle/>
        <a:p>
          <a:endParaRPr lang="en-US"/>
        </a:p>
      </dgm:t>
    </dgm:pt>
    <dgm:pt modelId="{FFC56DDB-A58E-C640-85F4-FD4F9B01BA64}" type="sibTrans" cxnId="{C634BFBC-4B55-5244-A99D-53548B29D146}">
      <dgm:prSet/>
      <dgm:spPr/>
      <dgm:t>
        <a:bodyPr/>
        <a:lstStyle/>
        <a:p>
          <a:endParaRPr lang="en-US"/>
        </a:p>
      </dgm:t>
    </dgm:pt>
    <dgm:pt modelId="{FD9590C6-B252-3B41-9C82-A627DD7D904D}">
      <dgm:prSet phldrT="[Text]"/>
      <dgm:spPr/>
      <dgm:t>
        <a:bodyPr/>
        <a:lstStyle/>
        <a:p>
          <a:r>
            <a:rPr lang="en-US" dirty="0"/>
            <a:t>REMOTE AND ISOLATED VILLAGES AND HAMLETS</a:t>
          </a:r>
        </a:p>
      </dgm:t>
    </dgm:pt>
    <dgm:pt modelId="{DBB416CB-1C82-1D40-A523-4FC6D23C3DB3}" type="parTrans" cxnId="{4D320C33-461C-5649-8728-376816F2B882}">
      <dgm:prSet/>
      <dgm:spPr/>
      <dgm:t>
        <a:bodyPr/>
        <a:lstStyle/>
        <a:p>
          <a:endParaRPr lang="en-US"/>
        </a:p>
      </dgm:t>
    </dgm:pt>
    <dgm:pt modelId="{6201C84E-2A32-9345-B81B-84C7FC6C3B02}" type="sibTrans" cxnId="{4D320C33-461C-5649-8728-376816F2B882}">
      <dgm:prSet/>
      <dgm:spPr/>
      <dgm:t>
        <a:bodyPr/>
        <a:lstStyle/>
        <a:p>
          <a:endParaRPr lang="en-US"/>
        </a:p>
      </dgm:t>
    </dgm:pt>
    <dgm:pt modelId="{5AB9CEC3-4189-574A-A937-CC1AD9646ADE}">
      <dgm:prSet phldrT="[Text]" custT="1"/>
      <dgm:spPr/>
      <dgm:t>
        <a:bodyPr/>
        <a:lstStyle/>
        <a:p>
          <a:r>
            <a:rPr lang="en-US" sz="1800" dirty="0"/>
            <a:t>ASHAs are often not available</a:t>
          </a:r>
        </a:p>
      </dgm:t>
    </dgm:pt>
    <dgm:pt modelId="{589AC125-6FE2-D24A-9000-BEF2F5CC398A}" type="parTrans" cxnId="{0B9011EF-8E17-FE45-9FFB-88ECD77DD829}">
      <dgm:prSet/>
      <dgm:spPr/>
      <dgm:t>
        <a:bodyPr/>
        <a:lstStyle/>
        <a:p>
          <a:endParaRPr lang="en-US"/>
        </a:p>
      </dgm:t>
    </dgm:pt>
    <dgm:pt modelId="{E86072D2-26EE-F846-88D6-81E63CDAFF85}" type="sibTrans" cxnId="{0B9011EF-8E17-FE45-9FFB-88ECD77DD829}">
      <dgm:prSet/>
      <dgm:spPr/>
      <dgm:t>
        <a:bodyPr/>
        <a:lstStyle/>
        <a:p>
          <a:endParaRPr lang="en-US"/>
        </a:p>
      </dgm:t>
    </dgm:pt>
    <dgm:pt modelId="{5F9FF544-9104-9E49-8A78-C93AB85D07A9}">
      <dgm:prSet phldrT="[Text]" custT="1"/>
      <dgm:spPr/>
      <dgm:t>
        <a:bodyPr/>
        <a:lstStyle/>
        <a:p>
          <a:r>
            <a:rPr lang="en-US" sz="1800" dirty="0"/>
            <a:t>Difficult for fever patients to travel to ASHAs house for malaria detection and treatment</a:t>
          </a:r>
        </a:p>
      </dgm:t>
    </dgm:pt>
    <dgm:pt modelId="{932AE420-52CD-154A-9DA9-B2F138B99511}" type="parTrans" cxnId="{390DDC68-94DE-F847-86E0-C72E742E7E8D}">
      <dgm:prSet/>
      <dgm:spPr/>
      <dgm:t>
        <a:bodyPr/>
        <a:lstStyle/>
        <a:p>
          <a:endParaRPr lang="en-US"/>
        </a:p>
      </dgm:t>
    </dgm:pt>
    <dgm:pt modelId="{50E22E1C-FC47-A04E-AD3C-720D1F458A63}" type="sibTrans" cxnId="{390DDC68-94DE-F847-86E0-C72E742E7E8D}">
      <dgm:prSet/>
      <dgm:spPr/>
      <dgm:t>
        <a:bodyPr/>
        <a:lstStyle/>
        <a:p>
          <a:endParaRPr lang="en-US"/>
        </a:p>
      </dgm:t>
    </dgm:pt>
    <dgm:pt modelId="{C57A327B-D09A-584E-BCE2-70DF7D6818F6}">
      <dgm:prSet phldrT="[Text]"/>
      <dgm:spPr/>
      <dgm:t>
        <a:bodyPr/>
        <a:lstStyle/>
        <a:p>
          <a:r>
            <a:rPr lang="en-US" dirty="0"/>
            <a:t>AVAILABILITY OF MICROSCOPY FACILITY</a:t>
          </a:r>
        </a:p>
      </dgm:t>
    </dgm:pt>
    <dgm:pt modelId="{861C4CAC-14B5-E146-B1F4-2FE7737F4D48}" type="parTrans" cxnId="{D94AFFA8-7177-D84E-8D9E-E72B3FC251CA}">
      <dgm:prSet/>
      <dgm:spPr/>
      <dgm:t>
        <a:bodyPr/>
        <a:lstStyle/>
        <a:p>
          <a:endParaRPr lang="en-US"/>
        </a:p>
      </dgm:t>
    </dgm:pt>
    <dgm:pt modelId="{2AE78DE6-B135-CD49-A774-9FD5077318CD}" type="sibTrans" cxnId="{D94AFFA8-7177-D84E-8D9E-E72B3FC251CA}">
      <dgm:prSet/>
      <dgm:spPr/>
      <dgm:t>
        <a:bodyPr/>
        <a:lstStyle/>
        <a:p>
          <a:endParaRPr lang="en-US"/>
        </a:p>
      </dgm:t>
    </dgm:pt>
    <dgm:pt modelId="{07AAD980-E0B2-0541-B5BE-14EE04DCEEF3}">
      <dgm:prSet phldrT="[Text]"/>
      <dgm:spPr/>
      <dgm:t>
        <a:bodyPr/>
        <a:lstStyle/>
        <a:p>
          <a:r>
            <a:rPr lang="en-US" dirty="0"/>
            <a:t>Microscopy is available </a:t>
          </a:r>
          <a:r>
            <a:rPr lang="en-US" dirty="0" err="1"/>
            <a:t>upto</a:t>
          </a:r>
          <a:r>
            <a:rPr lang="en-US" dirty="0"/>
            <a:t> CHCs</a:t>
          </a:r>
        </a:p>
      </dgm:t>
    </dgm:pt>
    <dgm:pt modelId="{45F70BD8-F0E7-E04E-831F-75A95FBC0562}" type="parTrans" cxnId="{655322C1-2C4B-C747-9EBC-BD115CD2ECEA}">
      <dgm:prSet/>
      <dgm:spPr/>
      <dgm:t>
        <a:bodyPr/>
        <a:lstStyle/>
        <a:p>
          <a:endParaRPr lang="en-US"/>
        </a:p>
      </dgm:t>
    </dgm:pt>
    <dgm:pt modelId="{FBA3BECE-3CD6-1F46-98D0-E774E40C3925}" type="sibTrans" cxnId="{655322C1-2C4B-C747-9EBC-BD115CD2ECEA}">
      <dgm:prSet/>
      <dgm:spPr/>
      <dgm:t>
        <a:bodyPr/>
        <a:lstStyle/>
        <a:p>
          <a:endParaRPr lang="en-US"/>
        </a:p>
      </dgm:t>
    </dgm:pt>
    <dgm:pt modelId="{DE9A7A27-E811-0A4F-BE19-538756091730}">
      <dgm:prSet phldrT="[Text]"/>
      <dgm:spPr/>
      <dgm:t>
        <a:bodyPr/>
        <a:lstStyle/>
        <a:p>
          <a:r>
            <a:rPr lang="en-US" dirty="0"/>
            <a:t>New PHCs are being equipped, case load is high.</a:t>
          </a:r>
        </a:p>
      </dgm:t>
    </dgm:pt>
    <dgm:pt modelId="{0EC01D5B-018C-CC49-9A3A-297A9C80DEDF}" type="parTrans" cxnId="{365BF38F-04B5-544C-BE05-F786CE94CC63}">
      <dgm:prSet/>
      <dgm:spPr/>
      <dgm:t>
        <a:bodyPr/>
        <a:lstStyle/>
        <a:p>
          <a:endParaRPr lang="en-US"/>
        </a:p>
      </dgm:t>
    </dgm:pt>
    <dgm:pt modelId="{234E3367-8097-2748-B0F4-F719B0497045}" type="sibTrans" cxnId="{365BF38F-04B5-544C-BE05-F786CE94CC63}">
      <dgm:prSet/>
      <dgm:spPr/>
      <dgm:t>
        <a:bodyPr/>
        <a:lstStyle/>
        <a:p>
          <a:endParaRPr lang="en-US"/>
        </a:p>
      </dgm:t>
    </dgm:pt>
    <dgm:pt modelId="{40EA9985-6A42-4641-B071-CA46BB027318}">
      <dgm:prSet phldrT="[Text]"/>
      <dgm:spPr/>
      <dgm:t>
        <a:bodyPr/>
        <a:lstStyle/>
        <a:p>
          <a:r>
            <a:rPr lang="en-US" dirty="0"/>
            <a:t>SHORTAGE OF HUMAN RESOURCES</a:t>
          </a:r>
        </a:p>
      </dgm:t>
    </dgm:pt>
    <dgm:pt modelId="{D6A8268A-A215-C74D-96D9-CC4C85CF7E62}" type="sibTrans" cxnId="{EAD436E0-5F92-B544-9D52-4BA18044DDE7}">
      <dgm:prSet/>
      <dgm:spPr/>
      <dgm:t>
        <a:bodyPr/>
        <a:lstStyle/>
        <a:p>
          <a:endParaRPr lang="en-US"/>
        </a:p>
      </dgm:t>
    </dgm:pt>
    <dgm:pt modelId="{62AF0BD5-2ECD-BD46-8F84-DAA6CDBBBE3A}" type="parTrans" cxnId="{EAD436E0-5F92-B544-9D52-4BA18044DDE7}">
      <dgm:prSet/>
      <dgm:spPr/>
      <dgm:t>
        <a:bodyPr/>
        <a:lstStyle/>
        <a:p>
          <a:endParaRPr lang="en-US"/>
        </a:p>
      </dgm:t>
    </dgm:pt>
    <dgm:pt modelId="{339C4C55-7D62-2E4C-B202-8953727E8E9A}">
      <dgm:prSet phldrT="[Text]"/>
      <dgm:spPr/>
      <dgm:t>
        <a:bodyPr/>
        <a:lstStyle/>
        <a:p>
          <a:r>
            <a:rPr lang="en-US" dirty="0"/>
            <a:t>Male Health Workers who carry out active surveillance are not adequate in number.</a:t>
          </a:r>
        </a:p>
      </dgm:t>
    </dgm:pt>
    <dgm:pt modelId="{3296DF18-56D0-F740-BCED-D70839AE1D90}" type="parTrans" cxnId="{5830F080-B49F-FB47-ABB5-6776E0F8CC62}">
      <dgm:prSet/>
      <dgm:spPr/>
      <dgm:t>
        <a:bodyPr/>
        <a:lstStyle/>
        <a:p>
          <a:endParaRPr lang="en-US"/>
        </a:p>
      </dgm:t>
    </dgm:pt>
    <dgm:pt modelId="{B3073A61-CF17-0C48-A676-13B70F39C8A0}" type="sibTrans" cxnId="{5830F080-B49F-FB47-ABB5-6776E0F8CC62}">
      <dgm:prSet/>
      <dgm:spPr/>
      <dgm:t>
        <a:bodyPr/>
        <a:lstStyle/>
        <a:p>
          <a:endParaRPr lang="en-US"/>
        </a:p>
      </dgm:t>
    </dgm:pt>
    <dgm:pt modelId="{A0361ECA-341A-A34E-BD14-E96FEECCB3C6}" type="pres">
      <dgm:prSet presAssocID="{A058FBBA-6192-A349-98BC-07529DC38B09}" presName="Name0" presStyleCnt="0">
        <dgm:presLayoutVars>
          <dgm:dir/>
          <dgm:animLvl val="lvl"/>
          <dgm:resizeHandles val="exact"/>
        </dgm:presLayoutVars>
      </dgm:prSet>
      <dgm:spPr/>
      <dgm:t>
        <a:bodyPr/>
        <a:lstStyle/>
        <a:p>
          <a:endParaRPr lang="en-US"/>
        </a:p>
      </dgm:t>
    </dgm:pt>
    <dgm:pt modelId="{A249190E-FFD0-F542-8268-CFAACEF4D565}" type="pres">
      <dgm:prSet presAssocID="{0AA17BA2-A074-854A-879E-810510927EEA}" presName="linNode" presStyleCnt="0"/>
      <dgm:spPr/>
    </dgm:pt>
    <dgm:pt modelId="{3F93A555-2CD8-1549-8759-769E26F60C9F}" type="pres">
      <dgm:prSet presAssocID="{0AA17BA2-A074-854A-879E-810510927EEA}" presName="parentText" presStyleLbl="node1" presStyleIdx="0" presStyleCnt="4">
        <dgm:presLayoutVars>
          <dgm:chMax val="1"/>
          <dgm:bulletEnabled val="1"/>
        </dgm:presLayoutVars>
      </dgm:prSet>
      <dgm:spPr/>
      <dgm:t>
        <a:bodyPr/>
        <a:lstStyle/>
        <a:p>
          <a:endParaRPr lang="en-US"/>
        </a:p>
      </dgm:t>
    </dgm:pt>
    <dgm:pt modelId="{D8E7E8BD-F018-E04B-B8DA-97B0F98593BB}" type="pres">
      <dgm:prSet presAssocID="{0AA17BA2-A074-854A-879E-810510927EEA}" presName="descendantText" presStyleLbl="alignAccFollowNode1" presStyleIdx="0" presStyleCnt="4">
        <dgm:presLayoutVars>
          <dgm:bulletEnabled val="1"/>
        </dgm:presLayoutVars>
      </dgm:prSet>
      <dgm:spPr/>
      <dgm:t>
        <a:bodyPr/>
        <a:lstStyle/>
        <a:p>
          <a:endParaRPr lang="en-US"/>
        </a:p>
      </dgm:t>
    </dgm:pt>
    <dgm:pt modelId="{6FA622E5-9676-9541-91A1-350799DD7502}" type="pres">
      <dgm:prSet presAssocID="{B8C1552B-BFA4-FD45-99A4-2FE3F0779CDE}" presName="sp" presStyleCnt="0"/>
      <dgm:spPr/>
    </dgm:pt>
    <dgm:pt modelId="{C5F1D9D0-F8D9-8649-B1C2-5466001FC981}" type="pres">
      <dgm:prSet presAssocID="{FD9590C6-B252-3B41-9C82-A627DD7D904D}" presName="linNode" presStyleCnt="0"/>
      <dgm:spPr/>
    </dgm:pt>
    <dgm:pt modelId="{52D34CB9-5EB7-9B4A-ABAE-0C7E40949A0A}" type="pres">
      <dgm:prSet presAssocID="{FD9590C6-B252-3B41-9C82-A627DD7D904D}" presName="parentText" presStyleLbl="node1" presStyleIdx="1" presStyleCnt="4">
        <dgm:presLayoutVars>
          <dgm:chMax val="1"/>
          <dgm:bulletEnabled val="1"/>
        </dgm:presLayoutVars>
      </dgm:prSet>
      <dgm:spPr/>
      <dgm:t>
        <a:bodyPr/>
        <a:lstStyle/>
        <a:p>
          <a:endParaRPr lang="en-US"/>
        </a:p>
      </dgm:t>
    </dgm:pt>
    <dgm:pt modelId="{D4924773-DAB8-724F-8F9A-B756D8FF15BD}" type="pres">
      <dgm:prSet presAssocID="{FD9590C6-B252-3B41-9C82-A627DD7D904D}" presName="descendantText" presStyleLbl="alignAccFollowNode1" presStyleIdx="1" presStyleCnt="4">
        <dgm:presLayoutVars>
          <dgm:bulletEnabled val="1"/>
        </dgm:presLayoutVars>
      </dgm:prSet>
      <dgm:spPr/>
      <dgm:t>
        <a:bodyPr/>
        <a:lstStyle/>
        <a:p>
          <a:endParaRPr lang="en-US"/>
        </a:p>
      </dgm:t>
    </dgm:pt>
    <dgm:pt modelId="{18F2EDAC-1E72-BA44-82C1-D17B598E2849}" type="pres">
      <dgm:prSet presAssocID="{6201C84E-2A32-9345-B81B-84C7FC6C3B02}" presName="sp" presStyleCnt="0"/>
      <dgm:spPr/>
    </dgm:pt>
    <dgm:pt modelId="{185CCF1A-9548-F84B-8AAA-80759D3A2711}" type="pres">
      <dgm:prSet presAssocID="{C57A327B-D09A-584E-BCE2-70DF7D6818F6}" presName="linNode" presStyleCnt="0"/>
      <dgm:spPr/>
    </dgm:pt>
    <dgm:pt modelId="{594F6560-A906-C144-8A33-1CDA8E1FC185}" type="pres">
      <dgm:prSet presAssocID="{C57A327B-D09A-584E-BCE2-70DF7D6818F6}" presName="parentText" presStyleLbl="node1" presStyleIdx="2" presStyleCnt="4">
        <dgm:presLayoutVars>
          <dgm:chMax val="1"/>
          <dgm:bulletEnabled val="1"/>
        </dgm:presLayoutVars>
      </dgm:prSet>
      <dgm:spPr/>
      <dgm:t>
        <a:bodyPr/>
        <a:lstStyle/>
        <a:p>
          <a:endParaRPr lang="en-US"/>
        </a:p>
      </dgm:t>
    </dgm:pt>
    <dgm:pt modelId="{1416AC81-EBD6-1245-8C8D-EEA95822561E}" type="pres">
      <dgm:prSet presAssocID="{C57A327B-D09A-584E-BCE2-70DF7D6818F6}" presName="descendantText" presStyleLbl="alignAccFollowNode1" presStyleIdx="2" presStyleCnt="4">
        <dgm:presLayoutVars>
          <dgm:bulletEnabled val="1"/>
        </dgm:presLayoutVars>
      </dgm:prSet>
      <dgm:spPr/>
      <dgm:t>
        <a:bodyPr/>
        <a:lstStyle/>
        <a:p>
          <a:endParaRPr lang="en-US"/>
        </a:p>
      </dgm:t>
    </dgm:pt>
    <dgm:pt modelId="{FF402A1A-B575-9B46-9CCA-B864B3F458AC}" type="pres">
      <dgm:prSet presAssocID="{2AE78DE6-B135-CD49-A774-9FD5077318CD}" presName="sp" presStyleCnt="0"/>
      <dgm:spPr/>
    </dgm:pt>
    <dgm:pt modelId="{7D036256-BDC9-D548-901C-A59F5BFEDCD9}" type="pres">
      <dgm:prSet presAssocID="{40EA9985-6A42-4641-B071-CA46BB027318}" presName="linNode" presStyleCnt="0"/>
      <dgm:spPr/>
    </dgm:pt>
    <dgm:pt modelId="{561E7814-4864-494B-BE22-31A17DD5F314}" type="pres">
      <dgm:prSet presAssocID="{40EA9985-6A42-4641-B071-CA46BB027318}" presName="parentText" presStyleLbl="node1" presStyleIdx="3" presStyleCnt="4">
        <dgm:presLayoutVars>
          <dgm:chMax val="1"/>
          <dgm:bulletEnabled val="1"/>
        </dgm:presLayoutVars>
      </dgm:prSet>
      <dgm:spPr/>
      <dgm:t>
        <a:bodyPr/>
        <a:lstStyle/>
        <a:p>
          <a:endParaRPr lang="en-US"/>
        </a:p>
      </dgm:t>
    </dgm:pt>
    <dgm:pt modelId="{924BA3C5-1EC3-F44A-BA3F-696F309FD2ED}" type="pres">
      <dgm:prSet presAssocID="{40EA9985-6A42-4641-B071-CA46BB027318}" presName="descendantText" presStyleLbl="alignAccFollowNode1" presStyleIdx="3" presStyleCnt="4">
        <dgm:presLayoutVars>
          <dgm:bulletEnabled val="1"/>
        </dgm:presLayoutVars>
      </dgm:prSet>
      <dgm:spPr/>
      <dgm:t>
        <a:bodyPr/>
        <a:lstStyle/>
        <a:p>
          <a:endParaRPr lang="en-US"/>
        </a:p>
      </dgm:t>
    </dgm:pt>
  </dgm:ptLst>
  <dgm:cxnLst>
    <dgm:cxn modelId="{A3EF7168-6F7B-794F-BCBB-566B34F94BF7}" type="presOf" srcId="{339C4C55-7D62-2E4C-B202-8953727E8E9A}" destId="{924BA3C5-1EC3-F44A-BA3F-696F309FD2ED}" srcOrd="0" destOrd="0" presId="urn:microsoft.com/office/officeart/2005/8/layout/vList5"/>
    <dgm:cxn modelId="{0B9011EF-8E17-FE45-9FFB-88ECD77DD829}" srcId="{FD9590C6-B252-3B41-9C82-A627DD7D904D}" destId="{5AB9CEC3-4189-574A-A937-CC1AD9646ADE}" srcOrd="0" destOrd="0" parTransId="{589AC125-6FE2-D24A-9000-BEF2F5CC398A}" sibTransId="{E86072D2-26EE-F846-88D6-81E63CDAFF85}"/>
    <dgm:cxn modelId="{CE8AAC1B-5CA7-D04B-B03F-9959A4387D20}" type="presOf" srcId="{9AB45E9C-3E26-2042-87D1-AEF9B8AF95AB}" destId="{D8E7E8BD-F018-E04B-B8DA-97B0F98593BB}" srcOrd="0" destOrd="1" presId="urn:microsoft.com/office/officeart/2005/8/layout/vList5"/>
    <dgm:cxn modelId="{F6DC1970-7CC6-5742-8638-B16B19905D19}" type="presOf" srcId="{C57A327B-D09A-584E-BCE2-70DF7D6818F6}" destId="{594F6560-A906-C144-8A33-1CDA8E1FC185}" srcOrd="0" destOrd="0" presId="urn:microsoft.com/office/officeart/2005/8/layout/vList5"/>
    <dgm:cxn modelId="{46D31314-6204-3649-AC86-3623F51851F9}" type="presOf" srcId="{40EA9985-6A42-4641-B071-CA46BB027318}" destId="{561E7814-4864-494B-BE22-31A17DD5F314}" srcOrd="0" destOrd="0" presId="urn:microsoft.com/office/officeart/2005/8/layout/vList5"/>
    <dgm:cxn modelId="{48873E80-A14C-DB49-B211-B407429CDF86}" srcId="{A058FBBA-6192-A349-98BC-07529DC38B09}" destId="{0AA17BA2-A074-854A-879E-810510927EEA}" srcOrd="0" destOrd="0" parTransId="{5EB781FB-888E-114A-8836-FA3B71CA9F87}" sibTransId="{B8C1552B-BFA4-FD45-99A4-2FE3F0779CDE}"/>
    <dgm:cxn modelId="{365BF38F-04B5-544C-BE05-F786CE94CC63}" srcId="{C57A327B-D09A-584E-BCE2-70DF7D6818F6}" destId="{DE9A7A27-E811-0A4F-BE19-538756091730}" srcOrd="1" destOrd="0" parTransId="{0EC01D5B-018C-CC49-9A3A-297A9C80DEDF}" sibTransId="{234E3367-8097-2748-B0F4-F719B0497045}"/>
    <dgm:cxn modelId="{C634BFBC-4B55-5244-A99D-53548B29D146}" srcId="{0AA17BA2-A074-854A-879E-810510927EEA}" destId="{9AB45E9C-3E26-2042-87D1-AEF9B8AF95AB}" srcOrd="1" destOrd="0" parTransId="{CCA77C3F-92E4-2349-A7E9-33E697E6C66D}" sibTransId="{FFC56DDB-A58E-C640-85F4-FD4F9B01BA64}"/>
    <dgm:cxn modelId="{DEDA3786-3C9A-2F43-B641-5E2A73DCFE8A}" type="presOf" srcId="{0AA17BA2-A074-854A-879E-810510927EEA}" destId="{3F93A555-2CD8-1549-8759-769E26F60C9F}" srcOrd="0" destOrd="0" presId="urn:microsoft.com/office/officeart/2005/8/layout/vList5"/>
    <dgm:cxn modelId="{D94AFFA8-7177-D84E-8D9E-E72B3FC251CA}" srcId="{A058FBBA-6192-A349-98BC-07529DC38B09}" destId="{C57A327B-D09A-584E-BCE2-70DF7D6818F6}" srcOrd="2" destOrd="0" parTransId="{861C4CAC-14B5-E146-B1F4-2FE7737F4D48}" sibTransId="{2AE78DE6-B135-CD49-A774-9FD5077318CD}"/>
    <dgm:cxn modelId="{A3D9D194-4E7E-C944-AE2D-86F319769735}" type="presOf" srcId="{FD9590C6-B252-3B41-9C82-A627DD7D904D}" destId="{52D34CB9-5EB7-9B4A-ABAE-0C7E40949A0A}" srcOrd="0" destOrd="0" presId="urn:microsoft.com/office/officeart/2005/8/layout/vList5"/>
    <dgm:cxn modelId="{834686A3-A399-BD49-A867-E888F0E7C71A}" type="presOf" srcId="{CBA1708A-0D1B-A94D-9920-68BB8426A1A6}" destId="{D8E7E8BD-F018-E04B-B8DA-97B0F98593BB}" srcOrd="0" destOrd="0" presId="urn:microsoft.com/office/officeart/2005/8/layout/vList5"/>
    <dgm:cxn modelId="{390DDC68-94DE-F847-86E0-C72E742E7E8D}" srcId="{FD9590C6-B252-3B41-9C82-A627DD7D904D}" destId="{5F9FF544-9104-9E49-8A78-C93AB85D07A9}" srcOrd="1" destOrd="0" parTransId="{932AE420-52CD-154A-9DA9-B2F138B99511}" sibTransId="{50E22E1C-FC47-A04E-AD3C-720D1F458A63}"/>
    <dgm:cxn modelId="{655322C1-2C4B-C747-9EBC-BD115CD2ECEA}" srcId="{C57A327B-D09A-584E-BCE2-70DF7D6818F6}" destId="{07AAD980-E0B2-0541-B5BE-14EE04DCEEF3}" srcOrd="0" destOrd="0" parTransId="{45F70BD8-F0E7-E04E-831F-75A95FBC0562}" sibTransId="{FBA3BECE-3CD6-1F46-98D0-E774E40C3925}"/>
    <dgm:cxn modelId="{C6FFEB7D-4E9A-0945-80EA-C506523480D3}" type="presOf" srcId="{DE9A7A27-E811-0A4F-BE19-538756091730}" destId="{1416AC81-EBD6-1245-8C8D-EEA95822561E}" srcOrd="0" destOrd="1" presId="urn:microsoft.com/office/officeart/2005/8/layout/vList5"/>
    <dgm:cxn modelId="{EAD436E0-5F92-B544-9D52-4BA18044DDE7}" srcId="{A058FBBA-6192-A349-98BC-07529DC38B09}" destId="{40EA9985-6A42-4641-B071-CA46BB027318}" srcOrd="3" destOrd="0" parTransId="{62AF0BD5-2ECD-BD46-8F84-DAA6CDBBBE3A}" sibTransId="{D6A8268A-A215-C74D-96D9-CC4C85CF7E62}"/>
    <dgm:cxn modelId="{6FF7077C-CA81-2349-9D1D-A2B457883B70}" type="presOf" srcId="{A058FBBA-6192-A349-98BC-07529DC38B09}" destId="{A0361ECA-341A-A34E-BD14-E96FEECCB3C6}" srcOrd="0" destOrd="0" presId="urn:microsoft.com/office/officeart/2005/8/layout/vList5"/>
    <dgm:cxn modelId="{5830F080-B49F-FB47-ABB5-6776E0F8CC62}" srcId="{40EA9985-6A42-4641-B071-CA46BB027318}" destId="{339C4C55-7D62-2E4C-B202-8953727E8E9A}" srcOrd="0" destOrd="0" parTransId="{3296DF18-56D0-F740-BCED-D70839AE1D90}" sibTransId="{B3073A61-CF17-0C48-A676-13B70F39C8A0}"/>
    <dgm:cxn modelId="{8C7D17BE-C740-DD4D-8B81-1513BBF00C98}" type="presOf" srcId="{5F9FF544-9104-9E49-8A78-C93AB85D07A9}" destId="{D4924773-DAB8-724F-8F9A-B756D8FF15BD}" srcOrd="0" destOrd="1" presId="urn:microsoft.com/office/officeart/2005/8/layout/vList5"/>
    <dgm:cxn modelId="{4D320C33-461C-5649-8728-376816F2B882}" srcId="{A058FBBA-6192-A349-98BC-07529DC38B09}" destId="{FD9590C6-B252-3B41-9C82-A627DD7D904D}" srcOrd="1" destOrd="0" parTransId="{DBB416CB-1C82-1D40-A523-4FC6D23C3DB3}" sibTransId="{6201C84E-2A32-9345-B81B-84C7FC6C3B02}"/>
    <dgm:cxn modelId="{4C835D8C-9584-554F-BDBD-5B856CEF6FF8}" type="presOf" srcId="{5AB9CEC3-4189-574A-A937-CC1AD9646ADE}" destId="{D4924773-DAB8-724F-8F9A-B756D8FF15BD}" srcOrd="0" destOrd="0" presId="urn:microsoft.com/office/officeart/2005/8/layout/vList5"/>
    <dgm:cxn modelId="{0CF5E253-A72A-0744-83A0-F1D033A782C0}" type="presOf" srcId="{07AAD980-E0B2-0541-B5BE-14EE04DCEEF3}" destId="{1416AC81-EBD6-1245-8C8D-EEA95822561E}" srcOrd="0" destOrd="0" presId="urn:microsoft.com/office/officeart/2005/8/layout/vList5"/>
    <dgm:cxn modelId="{2B5191DF-E32B-F748-A770-77AC1138FD70}" srcId="{0AA17BA2-A074-854A-879E-810510927EEA}" destId="{CBA1708A-0D1B-A94D-9920-68BB8426A1A6}" srcOrd="0" destOrd="0" parTransId="{2A9260E9-3AB9-8C46-90FF-A1260D94AAB2}" sibTransId="{2139CC1C-4C74-F648-8ABA-8F438AB6E3C0}"/>
    <dgm:cxn modelId="{2F9707B5-498D-5E4A-8875-62D5B7B216F1}" type="presParOf" srcId="{A0361ECA-341A-A34E-BD14-E96FEECCB3C6}" destId="{A249190E-FFD0-F542-8268-CFAACEF4D565}" srcOrd="0" destOrd="0" presId="urn:microsoft.com/office/officeart/2005/8/layout/vList5"/>
    <dgm:cxn modelId="{474AE840-F7FE-3A4A-9674-D4165FD16B63}" type="presParOf" srcId="{A249190E-FFD0-F542-8268-CFAACEF4D565}" destId="{3F93A555-2CD8-1549-8759-769E26F60C9F}" srcOrd="0" destOrd="0" presId="urn:microsoft.com/office/officeart/2005/8/layout/vList5"/>
    <dgm:cxn modelId="{942DB94F-A241-4748-9A32-22886949323B}" type="presParOf" srcId="{A249190E-FFD0-F542-8268-CFAACEF4D565}" destId="{D8E7E8BD-F018-E04B-B8DA-97B0F98593BB}" srcOrd="1" destOrd="0" presId="urn:microsoft.com/office/officeart/2005/8/layout/vList5"/>
    <dgm:cxn modelId="{DB8BACB5-DE52-1B46-899B-4EBD9BAF3091}" type="presParOf" srcId="{A0361ECA-341A-A34E-BD14-E96FEECCB3C6}" destId="{6FA622E5-9676-9541-91A1-350799DD7502}" srcOrd="1" destOrd="0" presId="urn:microsoft.com/office/officeart/2005/8/layout/vList5"/>
    <dgm:cxn modelId="{CE2CF749-73CE-894F-8212-61126C40C863}" type="presParOf" srcId="{A0361ECA-341A-A34E-BD14-E96FEECCB3C6}" destId="{C5F1D9D0-F8D9-8649-B1C2-5466001FC981}" srcOrd="2" destOrd="0" presId="urn:microsoft.com/office/officeart/2005/8/layout/vList5"/>
    <dgm:cxn modelId="{D97A57E3-9CD8-4D42-BE4A-CA6D83E78604}" type="presParOf" srcId="{C5F1D9D0-F8D9-8649-B1C2-5466001FC981}" destId="{52D34CB9-5EB7-9B4A-ABAE-0C7E40949A0A}" srcOrd="0" destOrd="0" presId="urn:microsoft.com/office/officeart/2005/8/layout/vList5"/>
    <dgm:cxn modelId="{90642AB0-0C14-8B46-BC17-63627674A6A7}" type="presParOf" srcId="{C5F1D9D0-F8D9-8649-B1C2-5466001FC981}" destId="{D4924773-DAB8-724F-8F9A-B756D8FF15BD}" srcOrd="1" destOrd="0" presId="urn:microsoft.com/office/officeart/2005/8/layout/vList5"/>
    <dgm:cxn modelId="{C7FF7B28-157B-A545-A193-79AA05F0C4E0}" type="presParOf" srcId="{A0361ECA-341A-A34E-BD14-E96FEECCB3C6}" destId="{18F2EDAC-1E72-BA44-82C1-D17B598E2849}" srcOrd="3" destOrd="0" presId="urn:microsoft.com/office/officeart/2005/8/layout/vList5"/>
    <dgm:cxn modelId="{E8750801-763F-E047-BAAB-211770742A86}" type="presParOf" srcId="{A0361ECA-341A-A34E-BD14-E96FEECCB3C6}" destId="{185CCF1A-9548-F84B-8AAA-80759D3A2711}" srcOrd="4" destOrd="0" presId="urn:microsoft.com/office/officeart/2005/8/layout/vList5"/>
    <dgm:cxn modelId="{B2B2D435-2210-9046-83E5-F794E3783559}" type="presParOf" srcId="{185CCF1A-9548-F84B-8AAA-80759D3A2711}" destId="{594F6560-A906-C144-8A33-1CDA8E1FC185}" srcOrd="0" destOrd="0" presId="urn:microsoft.com/office/officeart/2005/8/layout/vList5"/>
    <dgm:cxn modelId="{268797E1-0ACC-2047-B9BC-445ECCEA5D39}" type="presParOf" srcId="{185CCF1A-9548-F84B-8AAA-80759D3A2711}" destId="{1416AC81-EBD6-1245-8C8D-EEA95822561E}" srcOrd="1" destOrd="0" presId="urn:microsoft.com/office/officeart/2005/8/layout/vList5"/>
    <dgm:cxn modelId="{659FC1D9-8D64-894D-AD28-0610EFBA3239}" type="presParOf" srcId="{A0361ECA-341A-A34E-BD14-E96FEECCB3C6}" destId="{FF402A1A-B575-9B46-9CCA-B864B3F458AC}" srcOrd="5" destOrd="0" presId="urn:microsoft.com/office/officeart/2005/8/layout/vList5"/>
    <dgm:cxn modelId="{B0F612AC-5CAE-5E4A-B00B-C2F0BC7804FA}" type="presParOf" srcId="{A0361ECA-341A-A34E-BD14-E96FEECCB3C6}" destId="{7D036256-BDC9-D548-901C-A59F5BFEDCD9}" srcOrd="6" destOrd="0" presId="urn:microsoft.com/office/officeart/2005/8/layout/vList5"/>
    <dgm:cxn modelId="{2938722E-B34D-0B44-921E-FD6B2FBA063B}" type="presParOf" srcId="{7D036256-BDC9-D548-901C-A59F5BFEDCD9}" destId="{561E7814-4864-494B-BE22-31A17DD5F314}" srcOrd="0" destOrd="0" presId="urn:microsoft.com/office/officeart/2005/8/layout/vList5"/>
    <dgm:cxn modelId="{C1F0BE0F-D470-734B-82F6-8F77EC83FF66}" type="presParOf" srcId="{7D036256-BDC9-D548-901C-A59F5BFEDCD9}" destId="{924BA3C5-1EC3-F44A-BA3F-696F309FD2E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E4C1BE-929E-124C-AC02-C1EA1FED5403}" type="doc">
      <dgm:prSet loTypeId="urn:microsoft.com/office/officeart/2005/8/layout/vList6" loCatId="" qsTypeId="urn:microsoft.com/office/officeart/2005/8/quickstyle/simple4" qsCatId="simple" csTypeId="urn:microsoft.com/office/officeart/2005/8/colors/colorful2" csCatId="colorful" phldr="1"/>
      <dgm:spPr/>
      <dgm:t>
        <a:bodyPr/>
        <a:lstStyle/>
        <a:p>
          <a:endParaRPr lang="en-US"/>
        </a:p>
      </dgm:t>
    </dgm:pt>
    <dgm:pt modelId="{30F5F865-41D9-594C-AB54-29D06BA6B32C}">
      <dgm:prSet phldrT="[Text]"/>
      <dgm:spPr/>
      <dgm:t>
        <a:bodyPr/>
        <a:lstStyle/>
        <a:p>
          <a:r>
            <a:rPr lang="en-US" dirty="0">
              <a:latin typeface="Arial" charset="0"/>
              <a:ea typeface="Arial" charset="0"/>
              <a:cs typeface="Arial" charset="0"/>
            </a:rPr>
            <a:t>High Endemic</a:t>
          </a:r>
        </a:p>
      </dgm:t>
    </dgm:pt>
    <dgm:pt modelId="{2E1B4F51-F842-2C48-863A-592FBB7497F2}" type="parTrans" cxnId="{1FFA0102-41CE-3949-B04E-2A7C3061B0BA}">
      <dgm:prSet/>
      <dgm:spPr/>
      <dgm:t>
        <a:bodyPr/>
        <a:lstStyle/>
        <a:p>
          <a:endParaRPr lang="en-US">
            <a:latin typeface="Arial" charset="0"/>
            <a:ea typeface="Arial" charset="0"/>
            <a:cs typeface="Arial" charset="0"/>
          </a:endParaRPr>
        </a:p>
      </dgm:t>
    </dgm:pt>
    <dgm:pt modelId="{10415D66-5B66-884B-82E7-FE39AA3A4D57}" type="sibTrans" cxnId="{1FFA0102-41CE-3949-B04E-2A7C3061B0BA}">
      <dgm:prSet/>
      <dgm:spPr/>
      <dgm:t>
        <a:bodyPr/>
        <a:lstStyle/>
        <a:p>
          <a:endParaRPr lang="en-US">
            <a:latin typeface="Arial" charset="0"/>
            <a:ea typeface="Arial" charset="0"/>
            <a:cs typeface="Arial" charset="0"/>
          </a:endParaRPr>
        </a:p>
      </dgm:t>
    </dgm:pt>
    <dgm:pt modelId="{58797CB8-08FE-EB42-9FEE-A59F4E1328BE}">
      <dgm:prSet phldrT="[Text]" custT="1"/>
      <dgm:spPr/>
      <dgm:t>
        <a:bodyPr/>
        <a:lstStyle/>
        <a:p>
          <a:r>
            <a:rPr lang="en-US" sz="1800" dirty="0">
              <a:latin typeface="Arial" charset="0"/>
              <a:ea typeface="Arial" charset="0"/>
              <a:cs typeface="Arial" charset="0"/>
            </a:rPr>
            <a:t>EDCT with strengthened surveillance</a:t>
          </a:r>
        </a:p>
      </dgm:t>
    </dgm:pt>
    <dgm:pt modelId="{B367D596-D652-6E42-842C-AC8815ADECCB}" type="parTrans" cxnId="{AB9ADFE2-824A-984F-BA89-43C6F8D455FB}">
      <dgm:prSet/>
      <dgm:spPr/>
      <dgm:t>
        <a:bodyPr/>
        <a:lstStyle/>
        <a:p>
          <a:endParaRPr lang="en-US">
            <a:latin typeface="Arial" charset="0"/>
            <a:ea typeface="Arial" charset="0"/>
            <a:cs typeface="Arial" charset="0"/>
          </a:endParaRPr>
        </a:p>
      </dgm:t>
    </dgm:pt>
    <dgm:pt modelId="{3DD63270-5E4E-8444-9672-079F6B7479E5}" type="sibTrans" cxnId="{AB9ADFE2-824A-984F-BA89-43C6F8D455FB}">
      <dgm:prSet/>
      <dgm:spPr/>
      <dgm:t>
        <a:bodyPr/>
        <a:lstStyle/>
        <a:p>
          <a:endParaRPr lang="en-US">
            <a:latin typeface="Arial" charset="0"/>
            <a:ea typeface="Arial" charset="0"/>
            <a:cs typeface="Arial" charset="0"/>
          </a:endParaRPr>
        </a:p>
      </dgm:t>
    </dgm:pt>
    <dgm:pt modelId="{A0E268F4-694A-A949-987A-81F0BEED7A10}">
      <dgm:prSet phldrT="[Text]" custT="1"/>
      <dgm:spPr/>
      <dgm:t>
        <a:bodyPr/>
        <a:lstStyle/>
        <a:p>
          <a:r>
            <a:rPr lang="en-US" sz="1800" dirty="0">
              <a:latin typeface="Arial" charset="0"/>
              <a:ea typeface="Arial" charset="0"/>
              <a:cs typeface="Arial" charset="0"/>
            </a:rPr>
            <a:t>Integrated monitoring</a:t>
          </a:r>
        </a:p>
      </dgm:t>
    </dgm:pt>
    <dgm:pt modelId="{6AECACC4-551F-E249-AEEE-1E64D64129F6}" type="parTrans" cxnId="{C8908017-C5B4-4F48-B637-894FA5EF6E06}">
      <dgm:prSet/>
      <dgm:spPr/>
      <dgm:t>
        <a:bodyPr/>
        <a:lstStyle/>
        <a:p>
          <a:endParaRPr lang="en-US">
            <a:latin typeface="Arial" charset="0"/>
            <a:ea typeface="Arial" charset="0"/>
            <a:cs typeface="Arial" charset="0"/>
          </a:endParaRPr>
        </a:p>
      </dgm:t>
    </dgm:pt>
    <dgm:pt modelId="{9A554619-E1FA-BA47-80F1-EC72713A320B}" type="sibTrans" cxnId="{C8908017-C5B4-4F48-B637-894FA5EF6E06}">
      <dgm:prSet/>
      <dgm:spPr/>
      <dgm:t>
        <a:bodyPr/>
        <a:lstStyle/>
        <a:p>
          <a:endParaRPr lang="en-US">
            <a:latin typeface="Arial" charset="0"/>
            <a:ea typeface="Arial" charset="0"/>
            <a:cs typeface="Arial" charset="0"/>
          </a:endParaRPr>
        </a:p>
      </dgm:t>
    </dgm:pt>
    <dgm:pt modelId="{2F020F9F-F16A-4342-8F47-DAF4E0CD1012}">
      <dgm:prSet phldrT="[Text]"/>
      <dgm:spPr/>
      <dgm:t>
        <a:bodyPr/>
        <a:lstStyle/>
        <a:p>
          <a:r>
            <a:rPr lang="en-US" dirty="0">
              <a:latin typeface="Arial" charset="0"/>
              <a:ea typeface="Arial" charset="0"/>
              <a:cs typeface="Arial" charset="0"/>
            </a:rPr>
            <a:t>Moderate Endemic</a:t>
          </a:r>
        </a:p>
      </dgm:t>
    </dgm:pt>
    <dgm:pt modelId="{513489DB-2185-9C45-BEC3-F65A2FAF22DA}" type="parTrans" cxnId="{84806996-8D88-384A-8892-FC9EEEF76211}">
      <dgm:prSet/>
      <dgm:spPr/>
      <dgm:t>
        <a:bodyPr/>
        <a:lstStyle/>
        <a:p>
          <a:endParaRPr lang="en-US">
            <a:latin typeface="Arial" charset="0"/>
            <a:ea typeface="Arial" charset="0"/>
            <a:cs typeface="Arial" charset="0"/>
          </a:endParaRPr>
        </a:p>
      </dgm:t>
    </dgm:pt>
    <dgm:pt modelId="{2299F4DC-6061-154E-B572-F5164F35796B}" type="sibTrans" cxnId="{84806996-8D88-384A-8892-FC9EEEF76211}">
      <dgm:prSet/>
      <dgm:spPr/>
      <dgm:t>
        <a:bodyPr/>
        <a:lstStyle/>
        <a:p>
          <a:endParaRPr lang="en-US">
            <a:latin typeface="Arial" charset="0"/>
            <a:ea typeface="Arial" charset="0"/>
            <a:cs typeface="Arial" charset="0"/>
          </a:endParaRPr>
        </a:p>
      </dgm:t>
    </dgm:pt>
    <dgm:pt modelId="{5DE2CE18-34CF-5A42-AFCA-8682E7AD3959}">
      <dgm:prSet phldrT="[Text]" custT="1"/>
      <dgm:spPr/>
      <dgm:t>
        <a:bodyPr/>
        <a:lstStyle/>
        <a:p>
          <a:r>
            <a:rPr lang="en-US" sz="1800" dirty="0">
              <a:latin typeface="Arial" charset="0"/>
              <a:ea typeface="Arial" charset="0"/>
              <a:cs typeface="Arial" charset="0"/>
            </a:rPr>
            <a:t>EDCT</a:t>
          </a:r>
        </a:p>
      </dgm:t>
    </dgm:pt>
    <dgm:pt modelId="{2F887651-0EB8-1649-B710-F3A22E57F35E}" type="parTrans" cxnId="{99A158F5-6E74-F242-936C-BF1B087A3317}">
      <dgm:prSet/>
      <dgm:spPr/>
      <dgm:t>
        <a:bodyPr/>
        <a:lstStyle/>
        <a:p>
          <a:endParaRPr lang="en-US">
            <a:latin typeface="Arial" charset="0"/>
            <a:ea typeface="Arial" charset="0"/>
            <a:cs typeface="Arial" charset="0"/>
          </a:endParaRPr>
        </a:p>
      </dgm:t>
    </dgm:pt>
    <dgm:pt modelId="{EC054A29-2A31-B345-B383-65979C5C9267}" type="sibTrans" cxnId="{99A158F5-6E74-F242-936C-BF1B087A3317}">
      <dgm:prSet/>
      <dgm:spPr/>
      <dgm:t>
        <a:bodyPr/>
        <a:lstStyle/>
        <a:p>
          <a:endParaRPr lang="en-US">
            <a:latin typeface="Arial" charset="0"/>
            <a:ea typeface="Arial" charset="0"/>
            <a:cs typeface="Arial" charset="0"/>
          </a:endParaRPr>
        </a:p>
      </dgm:t>
    </dgm:pt>
    <dgm:pt modelId="{8C3F2FDE-22BA-6243-9E2D-3D85887BB793}">
      <dgm:prSet phldrT="[Text]" custT="1"/>
      <dgm:spPr/>
      <dgm:t>
        <a:bodyPr/>
        <a:lstStyle/>
        <a:p>
          <a:r>
            <a:rPr lang="en-US" sz="1800" dirty="0">
              <a:latin typeface="Arial" charset="0"/>
              <a:ea typeface="Arial" charset="0"/>
              <a:cs typeface="Arial" charset="0"/>
            </a:rPr>
            <a:t>Data Validation, Entomological Survey</a:t>
          </a:r>
        </a:p>
      </dgm:t>
    </dgm:pt>
    <dgm:pt modelId="{22FC9093-5270-0D46-99B3-9BAEEC7CBABC}" type="parTrans" cxnId="{FA273079-30B8-A142-8428-F5CD640315B9}">
      <dgm:prSet/>
      <dgm:spPr/>
      <dgm:t>
        <a:bodyPr/>
        <a:lstStyle/>
        <a:p>
          <a:endParaRPr lang="en-US">
            <a:latin typeface="Arial" charset="0"/>
            <a:ea typeface="Arial" charset="0"/>
            <a:cs typeface="Arial" charset="0"/>
          </a:endParaRPr>
        </a:p>
      </dgm:t>
    </dgm:pt>
    <dgm:pt modelId="{C7BFE532-9894-2E40-B0EC-46F3063D65DE}" type="sibTrans" cxnId="{FA273079-30B8-A142-8428-F5CD640315B9}">
      <dgm:prSet/>
      <dgm:spPr/>
      <dgm:t>
        <a:bodyPr/>
        <a:lstStyle/>
        <a:p>
          <a:endParaRPr lang="en-US">
            <a:latin typeface="Arial" charset="0"/>
            <a:ea typeface="Arial" charset="0"/>
            <a:cs typeface="Arial" charset="0"/>
          </a:endParaRPr>
        </a:p>
      </dgm:t>
    </dgm:pt>
    <dgm:pt modelId="{7A8C4801-C425-CD4D-91A2-3055D1BD2C79}">
      <dgm:prSet phldrT="[Text]" custT="1"/>
      <dgm:spPr/>
      <dgm:t>
        <a:bodyPr/>
        <a:lstStyle/>
        <a:p>
          <a:r>
            <a:rPr lang="en-US" sz="1800" dirty="0">
              <a:latin typeface="Arial" charset="0"/>
              <a:ea typeface="Arial" charset="0"/>
              <a:cs typeface="Arial" charset="0"/>
            </a:rPr>
            <a:t>Universal coverage of LLIN</a:t>
          </a:r>
        </a:p>
      </dgm:t>
    </dgm:pt>
    <dgm:pt modelId="{6FD60990-3D87-5F4F-A6BD-BF384AF48366}" type="parTrans" cxnId="{37F1F8FE-C66C-0244-BA17-842BF0F009BC}">
      <dgm:prSet/>
      <dgm:spPr/>
      <dgm:t>
        <a:bodyPr/>
        <a:lstStyle/>
        <a:p>
          <a:endParaRPr lang="en-US">
            <a:latin typeface="Arial" charset="0"/>
            <a:ea typeface="Arial" charset="0"/>
            <a:cs typeface="Arial" charset="0"/>
          </a:endParaRPr>
        </a:p>
      </dgm:t>
    </dgm:pt>
    <dgm:pt modelId="{7DECCE3C-4FDB-2B45-93CF-4C6FBCA00532}" type="sibTrans" cxnId="{37F1F8FE-C66C-0244-BA17-842BF0F009BC}">
      <dgm:prSet/>
      <dgm:spPr/>
      <dgm:t>
        <a:bodyPr/>
        <a:lstStyle/>
        <a:p>
          <a:endParaRPr lang="en-US">
            <a:latin typeface="Arial" charset="0"/>
            <a:ea typeface="Arial" charset="0"/>
            <a:cs typeface="Arial" charset="0"/>
          </a:endParaRPr>
        </a:p>
      </dgm:t>
    </dgm:pt>
    <dgm:pt modelId="{87CC9FF6-4BEA-FB45-8372-054868F8E087}">
      <dgm:prSet phldrT="[Text]" custT="1"/>
      <dgm:spPr/>
      <dgm:t>
        <a:bodyPr/>
        <a:lstStyle/>
        <a:p>
          <a:r>
            <a:rPr lang="en-US" sz="1800" dirty="0">
              <a:latin typeface="Arial" charset="0"/>
              <a:ea typeface="Arial" charset="0"/>
              <a:cs typeface="Arial" charset="0"/>
            </a:rPr>
            <a:t>Intensified IEC</a:t>
          </a:r>
        </a:p>
      </dgm:t>
    </dgm:pt>
    <dgm:pt modelId="{8E7DFBD9-E8FB-024C-9080-7EB9F3AA381D}" type="parTrans" cxnId="{76C4B52D-BAEB-524D-81B9-8A0167C0EB45}">
      <dgm:prSet/>
      <dgm:spPr/>
      <dgm:t>
        <a:bodyPr/>
        <a:lstStyle/>
        <a:p>
          <a:endParaRPr lang="en-US">
            <a:latin typeface="Arial" charset="0"/>
            <a:ea typeface="Arial" charset="0"/>
            <a:cs typeface="Arial" charset="0"/>
          </a:endParaRPr>
        </a:p>
      </dgm:t>
    </dgm:pt>
    <dgm:pt modelId="{1600147D-B7FF-D344-BE13-34C77DB18358}" type="sibTrans" cxnId="{76C4B52D-BAEB-524D-81B9-8A0167C0EB45}">
      <dgm:prSet/>
      <dgm:spPr/>
      <dgm:t>
        <a:bodyPr/>
        <a:lstStyle/>
        <a:p>
          <a:endParaRPr lang="en-US">
            <a:latin typeface="Arial" charset="0"/>
            <a:ea typeface="Arial" charset="0"/>
            <a:cs typeface="Arial" charset="0"/>
          </a:endParaRPr>
        </a:p>
      </dgm:t>
    </dgm:pt>
    <dgm:pt modelId="{EBEDFB66-E52C-AB42-8983-BA8A74CDE1C2}">
      <dgm:prSet phldrT="[Text]" custT="1"/>
      <dgm:spPr/>
      <dgm:t>
        <a:bodyPr/>
        <a:lstStyle/>
        <a:p>
          <a:r>
            <a:rPr lang="en-US" sz="1800" dirty="0">
              <a:latin typeface="Arial" charset="0"/>
              <a:ea typeface="Arial" charset="0"/>
              <a:cs typeface="Arial" charset="0"/>
            </a:rPr>
            <a:t>Universal coverage of LLIN</a:t>
          </a:r>
        </a:p>
      </dgm:t>
    </dgm:pt>
    <dgm:pt modelId="{1A13A180-F042-7846-A49D-553120E412A1}" type="parTrans" cxnId="{05CCAAC2-E5FB-E747-8492-C25A07A3004E}">
      <dgm:prSet/>
      <dgm:spPr/>
      <dgm:t>
        <a:bodyPr/>
        <a:lstStyle/>
        <a:p>
          <a:endParaRPr lang="en-US">
            <a:latin typeface="Arial" charset="0"/>
            <a:ea typeface="Arial" charset="0"/>
            <a:cs typeface="Arial" charset="0"/>
          </a:endParaRPr>
        </a:p>
      </dgm:t>
    </dgm:pt>
    <dgm:pt modelId="{22835899-1112-EA4F-813A-E927A5E1D0CB}" type="sibTrans" cxnId="{05CCAAC2-E5FB-E747-8492-C25A07A3004E}">
      <dgm:prSet/>
      <dgm:spPr/>
      <dgm:t>
        <a:bodyPr/>
        <a:lstStyle/>
        <a:p>
          <a:endParaRPr lang="en-US">
            <a:latin typeface="Arial" charset="0"/>
            <a:ea typeface="Arial" charset="0"/>
            <a:cs typeface="Arial" charset="0"/>
          </a:endParaRPr>
        </a:p>
      </dgm:t>
    </dgm:pt>
    <dgm:pt modelId="{824AE1B2-7228-B94C-A4DB-9C8571C8B2CE}">
      <dgm:prSet phldrT="[Text]"/>
      <dgm:spPr/>
      <dgm:t>
        <a:bodyPr/>
        <a:lstStyle/>
        <a:p>
          <a:r>
            <a:rPr lang="en-US" dirty="0">
              <a:latin typeface="Arial" charset="0"/>
              <a:ea typeface="Arial" charset="0"/>
              <a:cs typeface="Arial" charset="0"/>
            </a:rPr>
            <a:t>Low Endemic</a:t>
          </a:r>
        </a:p>
      </dgm:t>
    </dgm:pt>
    <dgm:pt modelId="{B0525E23-98BB-B94F-9E9F-052C07341ADD}" type="parTrans" cxnId="{8B7572E4-D4BE-C342-B64A-E071D76A5C18}">
      <dgm:prSet/>
      <dgm:spPr/>
      <dgm:t>
        <a:bodyPr/>
        <a:lstStyle/>
        <a:p>
          <a:endParaRPr lang="en-US">
            <a:latin typeface="Arial" charset="0"/>
            <a:ea typeface="Arial" charset="0"/>
            <a:cs typeface="Arial" charset="0"/>
          </a:endParaRPr>
        </a:p>
      </dgm:t>
    </dgm:pt>
    <dgm:pt modelId="{BD9AC0A4-58A5-5B47-B4E5-57BC4D965554}" type="sibTrans" cxnId="{8B7572E4-D4BE-C342-B64A-E071D76A5C18}">
      <dgm:prSet/>
      <dgm:spPr/>
      <dgm:t>
        <a:bodyPr/>
        <a:lstStyle/>
        <a:p>
          <a:endParaRPr lang="en-US">
            <a:latin typeface="Arial" charset="0"/>
            <a:ea typeface="Arial" charset="0"/>
            <a:cs typeface="Arial" charset="0"/>
          </a:endParaRPr>
        </a:p>
      </dgm:t>
    </dgm:pt>
    <dgm:pt modelId="{045A1426-4F8D-8B41-9DDB-69D416844B9B}">
      <dgm:prSet phldrT="[Text]" custT="1"/>
      <dgm:spPr/>
      <dgm:t>
        <a:bodyPr/>
        <a:lstStyle/>
        <a:p>
          <a:r>
            <a:rPr lang="en-US" sz="1600" dirty="0">
              <a:latin typeface="Arial" charset="0"/>
              <a:ea typeface="Arial" charset="0"/>
              <a:cs typeface="Arial" charset="0"/>
            </a:rPr>
            <a:t>Strengthening of surveillance including case based surveillance</a:t>
          </a:r>
        </a:p>
      </dgm:t>
    </dgm:pt>
    <dgm:pt modelId="{430267B2-1A17-6340-8BAD-5B35C4750343}" type="parTrans" cxnId="{807677A4-7D1D-874A-BCB1-CFBD0C8BF96D}">
      <dgm:prSet/>
      <dgm:spPr/>
      <dgm:t>
        <a:bodyPr/>
        <a:lstStyle/>
        <a:p>
          <a:endParaRPr lang="en-US">
            <a:latin typeface="Arial" charset="0"/>
            <a:ea typeface="Arial" charset="0"/>
            <a:cs typeface="Arial" charset="0"/>
          </a:endParaRPr>
        </a:p>
      </dgm:t>
    </dgm:pt>
    <dgm:pt modelId="{77020DE3-07BC-3046-9551-84AA080FFB91}" type="sibTrans" cxnId="{807677A4-7D1D-874A-BCB1-CFBD0C8BF96D}">
      <dgm:prSet/>
      <dgm:spPr/>
      <dgm:t>
        <a:bodyPr/>
        <a:lstStyle/>
        <a:p>
          <a:endParaRPr lang="en-US">
            <a:latin typeface="Arial" charset="0"/>
            <a:ea typeface="Arial" charset="0"/>
            <a:cs typeface="Arial" charset="0"/>
          </a:endParaRPr>
        </a:p>
      </dgm:t>
    </dgm:pt>
    <dgm:pt modelId="{ED411A29-362C-264B-BE99-916E17E8208E}">
      <dgm:prSet phldrT="[Text]" custT="1"/>
      <dgm:spPr/>
      <dgm:t>
        <a:bodyPr/>
        <a:lstStyle/>
        <a:p>
          <a:r>
            <a:rPr lang="en-US" sz="1600" dirty="0">
              <a:latin typeface="Arial" charset="0"/>
              <a:ea typeface="Arial" charset="0"/>
              <a:cs typeface="Arial" charset="0"/>
            </a:rPr>
            <a:t>Validation of data and reporting</a:t>
          </a:r>
        </a:p>
      </dgm:t>
    </dgm:pt>
    <dgm:pt modelId="{FEBFC3BE-CE51-0A47-AAF7-C9BA89D50C0C}" type="parTrans" cxnId="{ECF53778-9B41-F847-947A-5A079F69071E}">
      <dgm:prSet/>
      <dgm:spPr/>
      <dgm:t>
        <a:bodyPr/>
        <a:lstStyle/>
        <a:p>
          <a:endParaRPr lang="en-US">
            <a:latin typeface="Arial" charset="0"/>
            <a:ea typeface="Arial" charset="0"/>
            <a:cs typeface="Arial" charset="0"/>
          </a:endParaRPr>
        </a:p>
      </dgm:t>
    </dgm:pt>
    <dgm:pt modelId="{D30837AF-8A38-EA43-B10E-91679D0BF69C}" type="sibTrans" cxnId="{ECF53778-9B41-F847-947A-5A079F69071E}">
      <dgm:prSet/>
      <dgm:spPr/>
      <dgm:t>
        <a:bodyPr/>
        <a:lstStyle/>
        <a:p>
          <a:endParaRPr lang="en-US">
            <a:latin typeface="Arial" charset="0"/>
            <a:ea typeface="Arial" charset="0"/>
            <a:cs typeface="Arial" charset="0"/>
          </a:endParaRPr>
        </a:p>
      </dgm:t>
    </dgm:pt>
    <dgm:pt modelId="{C49CDF6B-19D7-CC41-888E-4C284CA94D7A}">
      <dgm:prSet phldrT="[Text]" custT="1"/>
      <dgm:spPr/>
      <dgm:t>
        <a:bodyPr/>
        <a:lstStyle/>
        <a:p>
          <a:r>
            <a:rPr lang="en-US" sz="1600" dirty="0">
              <a:latin typeface="Arial" charset="0"/>
              <a:ea typeface="Arial" charset="0"/>
              <a:cs typeface="Arial" charset="0"/>
            </a:rPr>
            <a:t>Risk mapping</a:t>
          </a:r>
        </a:p>
      </dgm:t>
    </dgm:pt>
    <dgm:pt modelId="{190B8A0C-A18C-CF4F-B679-22573509EA52}" type="parTrans" cxnId="{BB05CB03-8999-5041-8E28-E2D92D77596C}">
      <dgm:prSet/>
      <dgm:spPr/>
      <dgm:t>
        <a:bodyPr/>
        <a:lstStyle/>
        <a:p>
          <a:endParaRPr lang="en-US">
            <a:latin typeface="Arial" charset="0"/>
            <a:ea typeface="Arial" charset="0"/>
            <a:cs typeface="Arial" charset="0"/>
          </a:endParaRPr>
        </a:p>
      </dgm:t>
    </dgm:pt>
    <dgm:pt modelId="{3E606455-6D6B-E446-8C96-FA85F3E6FBF4}" type="sibTrans" cxnId="{BB05CB03-8999-5041-8E28-E2D92D77596C}">
      <dgm:prSet/>
      <dgm:spPr/>
      <dgm:t>
        <a:bodyPr/>
        <a:lstStyle/>
        <a:p>
          <a:endParaRPr lang="en-US">
            <a:latin typeface="Arial" charset="0"/>
            <a:ea typeface="Arial" charset="0"/>
            <a:cs typeface="Arial" charset="0"/>
          </a:endParaRPr>
        </a:p>
      </dgm:t>
    </dgm:pt>
    <dgm:pt modelId="{BC7D8CF3-6C29-334F-A2ED-C5E2198849BA}">
      <dgm:prSet phldrT="[Text]" custT="1"/>
      <dgm:spPr/>
      <dgm:t>
        <a:bodyPr/>
        <a:lstStyle/>
        <a:p>
          <a:r>
            <a:rPr lang="en-US" sz="1600" dirty="0">
              <a:latin typeface="Arial" charset="0"/>
              <a:ea typeface="Arial" charset="0"/>
              <a:cs typeface="Arial" charset="0"/>
            </a:rPr>
            <a:t>Mass screening and integrated vector control in high risk areas</a:t>
          </a:r>
        </a:p>
      </dgm:t>
    </dgm:pt>
    <dgm:pt modelId="{F3C6D755-D60D-6F4C-960D-AB480137EF2E}" type="parTrans" cxnId="{24A6E8E2-222B-E040-BC85-BA80EDBA2D5A}">
      <dgm:prSet/>
      <dgm:spPr/>
      <dgm:t>
        <a:bodyPr/>
        <a:lstStyle/>
        <a:p>
          <a:endParaRPr lang="en-US">
            <a:latin typeface="Arial" charset="0"/>
            <a:ea typeface="Arial" charset="0"/>
            <a:cs typeface="Arial" charset="0"/>
          </a:endParaRPr>
        </a:p>
      </dgm:t>
    </dgm:pt>
    <dgm:pt modelId="{AA70DFF7-5CBB-D346-B2A0-09B8BEE4BCED}" type="sibTrans" cxnId="{24A6E8E2-222B-E040-BC85-BA80EDBA2D5A}">
      <dgm:prSet/>
      <dgm:spPr/>
      <dgm:t>
        <a:bodyPr/>
        <a:lstStyle/>
        <a:p>
          <a:endParaRPr lang="en-US">
            <a:latin typeface="Arial" charset="0"/>
            <a:ea typeface="Arial" charset="0"/>
            <a:cs typeface="Arial" charset="0"/>
          </a:endParaRPr>
        </a:p>
      </dgm:t>
    </dgm:pt>
    <dgm:pt modelId="{A64AE9AA-5EA7-E24D-BF04-7EB086D83927}" type="pres">
      <dgm:prSet presAssocID="{09E4C1BE-929E-124C-AC02-C1EA1FED5403}" presName="Name0" presStyleCnt="0">
        <dgm:presLayoutVars>
          <dgm:dir/>
          <dgm:animLvl val="lvl"/>
          <dgm:resizeHandles/>
        </dgm:presLayoutVars>
      </dgm:prSet>
      <dgm:spPr/>
      <dgm:t>
        <a:bodyPr/>
        <a:lstStyle/>
        <a:p>
          <a:endParaRPr lang="en-US"/>
        </a:p>
      </dgm:t>
    </dgm:pt>
    <dgm:pt modelId="{FD4F49D8-60A9-634C-9299-F28086AE448F}" type="pres">
      <dgm:prSet presAssocID="{30F5F865-41D9-594C-AB54-29D06BA6B32C}" presName="linNode" presStyleCnt="0"/>
      <dgm:spPr/>
    </dgm:pt>
    <dgm:pt modelId="{EE871D48-2B24-C345-B36E-DCF462DC4C62}" type="pres">
      <dgm:prSet presAssocID="{30F5F865-41D9-594C-AB54-29D06BA6B32C}" presName="parentShp" presStyleLbl="node1" presStyleIdx="0" presStyleCnt="3">
        <dgm:presLayoutVars>
          <dgm:bulletEnabled val="1"/>
        </dgm:presLayoutVars>
      </dgm:prSet>
      <dgm:spPr/>
      <dgm:t>
        <a:bodyPr/>
        <a:lstStyle/>
        <a:p>
          <a:endParaRPr lang="en-US"/>
        </a:p>
      </dgm:t>
    </dgm:pt>
    <dgm:pt modelId="{FDF57AF1-9D6D-2F49-B238-5DFDAB52BBA0}" type="pres">
      <dgm:prSet presAssocID="{30F5F865-41D9-594C-AB54-29D06BA6B32C}" presName="childShp" presStyleLbl="bgAccFollowNode1" presStyleIdx="0" presStyleCnt="3">
        <dgm:presLayoutVars>
          <dgm:bulletEnabled val="1"/>
        </dgm:presLayoutVars>
      </dgm:prSet>
      <dgm:spPr/>
      <dgm:t>
        <a:bodyPr/>
        <a:lstStyle/>
        <a:p>
          <a:endParaRPr lang="en-US"/>
        </a:p>
      </dgm:t>
    </dgm:pt>
    <dgm:pt modelId="{FB29321F-3AC6-C647-B39D-B592A5B77FE8}" type="pres">
      <dgm:prSet presAssocID="{10415D66-5B66-884B-82E7-FE39AA3A4D57}" presName="spacing" presStyleCnt="0"/>
      <dgm:spPr/>
    </dgm:pt>
    <dgm:pt modelId="{6C048B1E-4275-4E44-BB58-B575B06F53F7}" type="pres">
      <dgm:prSet presAssocID="{2F020F9F-F16A-4342-8F47-DAF4E0CD1012}" presName="linNode" presStyleCnt="0"/>
      <dgm:spPr/>
    </dgm:pt>
    <dgm:pt modelId="{51377DF7-B755-044E-A20E-49BC3E7AC45D}" type="pres">
      <dgm:prSet presAssocID="{2F020F9F-F16A-4342-8F47-DAF4E0CD1012}" presName="parentShp" presStyleLbl="node1" presStyleIdx="1" presStyleCnt="3">
        <dgm:presLayoutVars>
          <dgm:bulletEnabled val="1"/>
        </dgm:presLayoutVars>
      </dgm:prSet>
      <dgm:spPr/>
      <dgm:t>
        <a:bodyPr/>
        <a:lstStyle/>
        <a:p>
          <a:endParaRPr lang="en-US"/>
        </a:p>
      </dgm:t>
    </dgm:pt>
    <dgm:pt modelId="{4DC4FF62-707D-6F4E-B357-925B39022880}" type="pres">
      <dgm:prSet presAssocID="{2F020F9F-F16A-4342-8F47-DAF4E0CD1012}" presName="childShp" presStyleLbl="bgAccFollowNode1" presStyleIdx="1" presStyleCnt="3">
        <dgm:presLayoutVars>
          <dgm:bulletEnabled val="1"/>
        </dgm:presLayoutVars>
      </dgm:prSet>
      <dgm:spPr/>
      <dgm:t>
        <a:bodyPr/>
        <a:lstStyle/>
        <a:p>
          <a:endParaRPr lang="en-US"/>
        </a:p>
      </dgm:t>
    </dgm:pt>
    <dgm:pt modelId="{53D0CE93-E5E9-B04F-BA14-BFE2F600AC0F}" type="pres">
      <dgm:prSet presAssocID="{2299F4DC-6061-154E-B572-F5164F35796B}" presName="spacing" presStyleCnt="0"/>
      <dgm:spPr/>
    </dgm:pt>
    <dgm:pt modelId="{D99345F6-F228-2848-BDC8-BE83D3EF44F4}" type="pres">
      <dgm:prSet presAssocID="{824AE1B2-7228-B94C-A4DB-9C8571C8B2CE}" presName="linNode" presStyleCnt="0"/>
      <dgm:spPr/>
    </dgm:pt>
    <dgm:pt modelId="{F8EAB725-9354-6245-AD5B-F9C7AC03A859}" type="pres">
      <dgm:prSet presAssocID="{824AE1B2-7228-B94C-A4DB-9C8571C8B2CE}" presName="parentShp" presStyleLbl="node1" presStyleIdx="2" presStyleCnt="3">
        <dgm:presLayoutVars>
          <dgm:bulletEnabled val="1"/>
        </dgm:presLayoutVars>
      </dgm:prSet>
      <dgm:spPr/>
      <dgm:t>
        <a:bodyPr/>
        <a:lstStyle/>
        <a:p>
          <a:endParaRPr lang="en-US"/>
        </a:p>
      </dgm:t>
    </dgm:pt>
    <dgm:pt modelId="{C11B967A-95A0-D44B-9CEE-B0AF0FE058F7}" type="pres">
      <dgm:prSet presAssocID="{824AE1B2-7228-B94C-A4DB-9C8571C8B2CE}" presName="childShp" presStyleLbl="bgAccFollowNode1" presStyleIdx="2" presStyleCnt="3">
        <dgm:presLayoutVars>
          <dgm:bulletEnabled val="1"/>
        </dgm:presLayoutVars>
      </dgm:prSet>
      <dgm:spPr/>
      <dgm:t>
        <a:bodyPr/>
        <a:lstStyle/>
        <a:p>
          <a:endParaRPr lang="en-US"/>
        </a:p>
      </dgm:t>
    </dgm:pt>
  </dgm:ptLst>
  <dgm:cxnLst>
    <dgm:cxn modelId="{DDCE9B32-4052-9A40-8D35-C972CF5B0801}" type="presOf" srcId="{2F020F9F-F16A-4342-8F47-DAF4E0CD1012}" destId="{51377DF7-B755-044E-A20E-49BC3E7AC45D}" srcOrd="0" destOrd="0" presId="urn:microsoft.com/office/officeart/2005/8/layout/vList6"/>
    <dgm:cxn modelId="{0B357645-4AE9-6241-A89B-E88AE063BBC1}" type="presOf" srcId="{A0E268F4-694A-A949-987A-81F0BEED7A10}" destId="{FDF57AF1-9D6D-2F49-B238-5DFDAB52BBA0}" srcOrd="0" destOrd="3" presId="urn:microsoft.com/office/officeart/2005/8/layout/vList6"/>
    <dgm:cxn modelId="{43DF6CF8-71D7-114A-B967-707640F06740}" type="presOf" srcId="{C49CDF6B-19D7-CC41-888E-4C284CA94D7A}" destId="{C11B967A-95A0-D44B-9CEE-B0AF0FE058F7}" srcOrd="0" destOrd="2" presId="urn:microsoft.com/office/officeart/2005/8/layout/vList6"/>
    <dgm:cxn modelId="{8B7572E4-D4BE-C342-B64A-E071D76A5C18}" srcId="{09E4C1BE-929E-124C-AC02-C1EA1FED5403}" destId="{824AE1B2-7228-B94C-A4DB-9C8571C8B2CE}" srcOrd="2" destOrd="0" parTransId="{B0525E23-98BB-B94F-9E9F-052C07341ADD}" sibTransId="{BD9AC0A4-58A5-5B47-B4E5-57BC4D965554}"/>
    <dgm:cxn modelId="{38B92F68-C448-5E4E-8C10-F5D2D6267503}" type="presOf" srcId="{EBEDFB66-E52C-AB42-8983-BA8A74CDE1C2}" destId="{4DC4FF62-707D-6F4E-B357-925B39022880}" srcOrd="0" destOrd="1" presId="urn:microsoft.com/office/officeart/2005/8/layout/vList6"/>
    <dgm:cxn modelId="{D1181217-7454-5B43-B162-DBD2DB19947A}" type="presOf" srcId="{30F5F865-41D9-594C-AB54-29D06BA6B32C}" destId="{EE871D48-2B24-C345-B36E-DCF462DC4C62}" srcOrd="0" destOrd="0" presId="urn:microsoft.com/office/officeart/2005/8/layout/vList6"/>
    <dgm:cxn modelId="{C74A55B2-8520-3942-BC1D-CF73BE225480}" type="presOf" srcId="{BC7D8CF3-6C29-334F-A2ED-C5E2198849BA}" destId="{C11B967A-95A0-D44B-9CEE-B0AF0FE058F7}" srcOrd="0" destOrd="3" presId="urn:microsoft.com/office/officeart/2005/8/layout/vList6"/>
    <dgm:cxn modelId="{99A158F5-6E74-F242-936C-BF1B087A3317}" srcId="{2F020F9F-F16A-4342-8F47-DAF4E0CD1012}" destId="{5DE2CE18-34CF-5A42-AFCA-8682E7AD3959}" srcOrd="0" destOrd="0" parTransId="{2F887651-0EB8-1649-B710-F3A22E57F35E}" sibTransId="{EC054A29-2A31-B345-B383-65979C5C9267}"/>
    <dgm:cxn modelId="{ECF53778-9B41-F847-947A-5A079F69071E}" srcId="{824AE1B2-7228-B94C-A4DB-9C8571C8B2CE}" destId="{ED411A29-362C-264B-BE99-916E17E8208E}" srcOrd="1" destOrd="0" parTransId="{FEBFC3BE-CE51-0A47-AAF7-C9BA89D50C0C}" sibTransId="{D30837AF-8A38-EA43-B10E-91679D0BF69C}"/>
    <dgm:cxn modelId="{24A6E8E2-222B-E040-BC85-BA80EDBA2D5A}" srcId="{824AE1B2-7228-B94C-A4DB-9C8571C8B2CE}" destId="{BC7D8CF3-6C29-334F-A2ED-C5E2198849BA}" srcOrd="3" destOrd="0" parTransId="{F3C6D755-D60D-6F4C-960D-AB480137EF2E}" sibTransId="{AA70DFF7-5CBB-D346-B2A0-09B8BEE4BCED}"/>
    <dgm:cxn modelId="{092E202F-20B0-6843-8A4B-899C72970971}" type="presOf" srcId="{045A1426-4F8D-8B41-9DDB-69D416844B9B}" destId="{C11B967A-95A0-D44B-9CEE-B0AF0FE058F7}" srcOrd="0" destOrd="0" presId="urn:microsoft.com/office/officeart/2005/8/layout/vList6"/>
    <dgm:cxn modelId="{219D0B38-6F9C-9C49-B626-2C445B91032C}" type="presOf" srcId="{824AE1B2-7228-B94C-A4DB-9C8571C8B2CE}" destId="{F8EAB725-9354-6245-AD5B-F9C7AC03A859}" srcOrd="0" destOrd="0" presId="urn:microsoft.com/office/officeart/2005/8/layout/vList6"/>
    <dgm:cxn modelId="{BB05CB03-8999-5041-8E28-E2D92D77596C}" srcId="{824AE1B2-7228-B94C-A4DB-9C8571C8B2CE}" destId="{C49CDF6B-19D7-CC41-888E-4C284CA94D7A}" srcOrd="2" destOrd="0" parTransId="{190B8A0C-A18C-CF4F-B679-22573509EA52}" sibTransId="{3E606455-6D6B-E446-8C96-FA85F3E6FBF4}"/>
    <dgm:cxn modelId="{AB9ADFE2-824A-984F-BA89-43C6F8D455FB}" srcId="{30F5F865-41D9-594C-AB54-29D06BA6B32C}" destId="{58797CB8-08FE-EB42-9FEE-A59F4E1328BE}" srcOrd="0" destOrd="0" parTransId="{B367D596-D652-6E42-842C-AC8815ADECCB}" sibTransId="{3DD63270-5E4E-8444-9672-079F6B7479E5}"/>
    <dgm:cxn modelId="{B58A7926-910B-FB42-8CF0-1935F83C8B0A}" type="presOf" srcId="{09E4C1BE-929E-124C-AC02-C1EA1FED5403}" destId="{A64AE9AA-5EA7-E24D-BF04-7EB086D83927}" srcOrd="0" destOrd="0" presId="urn:microsoft.com/office/officeart/2005/8/layout/vList6"/>
    <dgm:cxn modelId="{807677A4-7D1D-874A-BCB1-CFBD0C8BF96D}" srcId="{824AE1B2-7228-B94C-A4DB-9C8571C8B2CE}" destId="{045A1426-4F8D-8B41-9DDB-69D416844B9B}" srcOrd="0" destOrd="0" parTransId="{430267B2-1A17-6340-8BAD-5B35C4750343}" sibTransId="{77020DE3-07BC-3046-9551-84AA080FFB91}"/>
    <dgm:cxn modelId="{09F709C4-12E3-5E44-839B-9C51CD562CAE}" type="presOf" srcId="{58797CB8-08FE-EB42-9FEE-A59F4E1328BE}" destId="{FDF57AF1-9D6D-2F49-B238-5DFDAB52BBA0}" srcOrd="0" destOrd="0" presId="urn:microsoft.com/office/officeart/2005/8/layout/vList6"/>
    <dgm:cxn modelId="{A84B139C-62D6-1646-9882-A2B976B97067}" type="presOf" srcId="{87CC9FF6-4BEA-FB45-8372-054868F8E087}" destId="{FDF57AF1-9D6D-2F49-B238-5DFDAB52BBA0}" srcOrd="0" destOrd="2" presId="urn:microsoft.com/office/officeart/2005/8/layout/vList6"/>
    <dgm:cxn modelId="{1FFA0102-41CE-3949-B04E-2A7C3061B0BA}" srcId="{09E4C1BE-929E-124C-AC02-C1EA1FED5403}" destId="{30F5F865-41D9-594C-AB54-29D06BA6B32C}" srcOrd="0" destOrd="0" parTransId="{2E1B4F51-F842-2C48-863A-592FBB7497F2}" sibTransId="{10415D66-5B66-884B-82E7-FE39AA3A4D57}"/>
    <dgm:cxn modelId="{37F1F8FE-C66C-0244-BA17-842BF0F009BC}" srcId="{30F5F865-41D9-594C-AB54-29D06BA6B32C}" destId="{7A8C4801-C425-CD4D-91A2-3055D1BD2C79}" srcOrd="1" destOrd="0" parTransId="{6FD60990-3D87-5F4F-A6BD-BF384AF48366}" sibTransId="{7DECCE3C-4FDB-2B45-93CF-4C6FBCA00532}"/>
    <dgm:cxn modelId="{05CCAAC2-E5FB-E747-8492-C25A07A3004E}" srcId="{2F020F9F-F16A-4342-8F47-DAF4E0CD1012}" destId="{EBEDFB66-E52C-AB42-8983-BA8A74CDE1C2}" srcOrd="1" destOrd="0" parTransId="{1A13A180-F042-7846-A49D-553120E412A1}" sibTransId="{22835899-1112-EA4F-813A-E927A5E1D0CB}"/>
    <dgm:cxn modelId="{FA273079-30B8-A142-8428-F5CD640315B9}" srcId="{2F020F9F-F16A-4342-8F47-DAF4E0CD1012}" destId="{8C3F2FDE-22BA-6243-9E2D-3D85887BB793}" srcOrd="2" destOrd="0" parTransId="{22FC9093-5270-0D46-99B3-9BAEEC7CBABC}" sibTransId="{C7BFE532-9894-2E40-B0EC-46F3063D65DE}"/>
    <dgm:cxn modelId="{444378CA-4CBE-7941-9518-0202C1281542}" type="presOf" srcId="{ED411A29-362C-264B-BE99-916E17E8208E}" destId="{C11B967A-95A0-D44B-9CEE-B0AF0FE058F7}" srcOrd="0" destOrd="1" presId="urn:microsoft.com/office/officeart/2005/8/layout/vList6"/>
    <dgm:cxn modelId="{DEAE0BBD-21D7-AC4C-9821-BAFD931A7277}" type="presOf" srcId="{5DE2CE18-34CF-5A42-AFCA-8682E7AD3959}" destId="{4DC4FF62-707D-6F4E-B357-925B39022880}" srcOrd="0" destOrd="0" presId="urn:microsoft.com/office/officeart/2005/8/layout/vList6"/>
    <dgm:cxn modelId="{C8908017-C5B4-4F48-B637-894FA5EF6E06}" srcId="{30F5F865-41D9-594C-AB54-29D06BA6B32C}" destId="{A0E268F4-694A-A949-987A-81F0BEED7A10}" srcOrd="3" destOrd="0" parTransId="{6AECACC4-551F-E249-AEEE-1E64D64129F6}" sibTransId="{9A554619-E1FA-BA47-80F1-EC72713A320B}"/>
    <dgm:cxn modelId="{76C4B52D-BAEB-524D-81B9-8A0167C0EB45}" srcId="{30F5F865-41D9-594C-AB54-29D06BA6B32C}" destId="{87CC9FF6-4BEA-FB45-8372-054868F8E087}" srcOrd="2" destOrd="0" parTransId="{8E7DFBD9-E8FB-024C-9080-7EB9F3AA381D}" sibTransId="{1600147D-B7FF-D344-BE13-34C77DB18358}"/>
    <dgm:cxn modelId="{84806996-8D88-384A-8892-FC9EEEF76211}" srcId="{09E4C1BE-929E-124C-AC02-C1EA1FED5403}" destId="{2F020F9F-F16A-4342-8F47-DAF4E0CD1012}" srcOrd="1" destOrd="0" parTransId="{513489DB-2185-9C45-BEC3-F65A2FAF22DA}" sibTransId="{2299F4DC-6061-154E-B572-F5164F35796B}"/>
    <dgm:cxn modelId="{44703344-BB95-D549-8642-689CC0A7E255}" type="presOf" srcId="{7A8C4801-C425-CD4D-91A2-3055D1BD2C79}" destId="{FDF57AF1-9D6D-2F49-B238-5DFDAB52BBA0}" srcOrd="0" destOrd="1" presId="urn:microsoft.com/office/officeart/2005/8/layout/vList6"/>
    <dgm:cxn modelId="{A5067849-652A-B740-AE68-FE02EF9EEA05}" type="presOf" srcId="{8C3F2FDE-22BA-6243-9E2D-3D85887BB793}" destId="{4DC4FF62-707D-6F4E-B357-925B39022880}" srcOrd="0" destOrd="2" presId="urn:microsoft.com/office/officeart/2005/8/layout/vList6"/>
    <dgm:cxn modelId="{A5EEBFA1-0038-7F44-95F6-DF566527B721}" type="presParOf" srcId="{A64AE9AA-5EA7-E24D-BF04-7EB086D83927}" destId="{FD4F49D8-60A9-634C-9299-F28086AE448F}" srcOrd="0" destOrd="0" presId="urn:microsoft.com/office/officeart/2005/8/layout/vList6"/>
    <dgm:cxn modelId="{A4B2B07E-425B-F04E-9E3D-75466CFE21A2}" type="presParOf" srcId="{FD4F49D8-60A9-634C-9299-F28086AE448F}" destId="{EE871D48-2B24-C345-B36E-DCF462DC4C62}" srcOrd="0" destOrd="0" presId="urn:microsoft.com/office/officeart/2005/8/layout/vList6"/>
    <dgm:cxn modelId="{2806544E-465E-AD4B-B5D4-52F389B5F531}" type="presParOf" srcId="{FD4F49D8-60A9-634C-9299-F28086AE448F}" destId="{FDF57AF1-9D6D-2F49-B238-5DFDAB52BBA0}" srcOrd="1" destOrd="0" presId="urn:microsoft.com/office/officeart/2005/8/layout/vList6"/>
    <dgm:cxn modelId="{2DB15619-41D2-8141-9B92-9C17B4931890}" type="presParOf" srcId="{A64AE9AA-5EA7-E24D-BF04-7EB086D83927}" destId="{FB29321F-3AC6-C647-B39D-B592A5B77FE8}" srcOrd="1" destOrd="0" presId="urn:microsoft.com/office/officeart/2005/8/layout/vList6"/>
    <dgm:cxn modelId="{6BF7A9C1-0253-B641-AF88-8805B779E141}" type="presParOf" srcId="{A64AE9AA-5EA7-E24D-BF04-7EB086D83927}" destId="{6C048B1E-4275-4E44-BB58-B575B06F53F7}" srcOrd="2" destOrd="0" presId="urn:microsoft.com/office/officeart/2005/8/layout/vList6"/>
    <dgm:cxn modelId="{15B22714-7689-7D43-A45E-BDB1CC6BD8F2}" type="presParOf" srcId="{6C048B1E-4275-4E44-BB58-B575B06F53F7}" destId="{51377DF7-B755-044E-A20E-49BC3E7AC45D}" srcOrd="0" destOrd="0" presId="urn:microsoft.com/office/officeart/2005/8/layout/vList6"/>
    <dgm:cxn modelId="{FAD835BD-9C15-C147-B6C1-4265D80F2416}" type="presParOf" srcId="{6C048B1E-4275-4E44-BB58-B575B06F53F7}" destId="{4DC4FF62-707D-6F4E-B357-925B39022880}" srcOrd="1" destOrd="0" presId="urn:microsoft.com/office/officeart/2005/8/layout/vList6"/>
    <dgm:cxn modelId="{A3B9A613-6150-6048-8E53-27F7708D7C2E}" type="presParOf" srcId="{A64AE9AA-5EA7-E24D-BF04-7EB086D83927}" destId="{53D0CE93-E5E9-B04F-BA14-BFE2F600AC0F}" srcOrd="3" destOrd="0" presId="urn:microsoft.com/office/officeart/2005/8/layout/vList6"/>
    <dgm:cxn modelId="{78B4ECFB-BE92-934D-BF3F-68D6277B3134}" type="presParOf" srcId="{A64AE9AA-5EA7-E24D-BF04-7EB086D83927}" destId="{D99345F6-F228-2848-BDC8-BE83D3EF44F4}" srcOrd="4" destOrd="0" presId="urn:microsoft.com/office/officeart/2005/8/layout/vList6"/>
    <dgm:cxn modelId="{31A7BF11-463B-9441-96D6-676FC9646764}" type="presParOf" srcId="{D99345F6-F228-2848-BDC8-BE83D3EF44F4}" destId="{F8EAB725-9354-6245-AD5B-F9C7AC03A859}" srcOrd="0" destOrd="0" presId="urn:microsoft.com/office/officeart/2005/8/layout/vList6"/>
    <dgm:cxn modelId="{574D1EBD-459A-6446-A91A-B3E0BCC1C623}" type="presParOf" srcId="{D99345F6-F228-2848-BDC8-BE83D3EF44F4}" destId="{C11B967A-95A0-D44B-9CEE-B0AF0FE058F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B5FD74-BF7E-5245-B7C2-57D19946A831}" type="doc">
      <dgm:prSet loTypeId="urn:microsoft.com/office/officeart/2005/8/layout/hList1" loCatId="" qsTypeId="urn:microsoft.com/office/officeart/2005/8/quickstyle/simple4" qsCatId="simple" csTypeId="urn:microsoft.com/office/officeart/2005/8/colors/colorful2" csCatId="colorful" phldr="1"/>
      <dgm:spPr/>
      <dgm:t>
        <a:bodyPr/>
        <a:lstStyle/>
        <a:p>
          <a:endParaRPr lang="en-US"/>
        </a:p>
      </dgm:t>
    </dgm:pt>
    <dgm:pt modelId="{BD37B69B-9B0E-DF45-AF2E-183B106C6805}">
      <dgm:prSet phldrT="[Text]"/>
      <dgm:spPr>
        <a:solidFill>
          <a:schemeClr val="accent3">
            <a:lumMod val="50000"/>
          </a:schemeClr>
        </a:solidFill>
      </dgm:spPr>
      <dgm:t>
        <a:bodyPr/>
        <a:lstStyle/>
        <a:p>
          <a:r>
            <a:rPr lang="en-US" dirty="0">
              <a:latin typeface="Arial" charset="0"/>
              <a:ea typeface="Arial" charset="0"/>
              <a:cs typeface="Arial" charset="0"/>
            </a:rPr>
            <a:t>Low </a:t>
          </a:r>
          <a:r>
            <a:rPr lang="en-US" dirty="0" err="1">
              <a:latin typeface="Arial" charset="0"/>
              <a:ea typeface="Arial" charset="0"/>
              <a:cs typeface="Arial" charset="0"/>
            </a:rPr>
            <a:t>Pv</a:t>
          </a:r>
          <a:r>
            <a:rPr lang="en-US" dirty="0">
              <a:latin typeface="Arial" charset="0"/>
              <a:ea typeface="Arial" charset="0"/>
              <a:cs typeface="Arial" charset="0"/>
            </a:rPr>
            <a:t> Burden</a:t>
          </a:r>
        </a:p>
      </dgm:t>
    </dgm:pt>
    <dgm:pt modelId="{F6036437-BE50-AA4F-9B9C-D830C62611BB}" type="parTrans" cxnId="{2820CB9F-23C7-7E4F-AED9-E16F95CBBE2E}">
      <dgm:prSet/>
      <dgm:spPr/>
      <dgm:t>
        <a:bodyPr/>
        <a:lstStyle/>
        <a:p>
          <a:endParaRPr lang="en-US">
            <a:latin typeface="Arial" charset="0"/>
            <a:ea typeface="Arial" charset="0"/>
            <a:cs typeface="Arial" charset="0"/>
          </a:endParaRPr>
        </a:p>
      </dgm:t>
    </dgm:pt>
    <dgm:pt modelId="{8B58DFEA-2633-514F-B72C-E163633BD537}" type="sibTrans" cxnId="{2820CB9F-23C7-7E4F-AED9-E16F95CBBE2E}">
      <dgm:prSet/>
      <dgm:spPr/>
      <dgm:t>
        <a:bodyPr/>
        <a:lstStyle/>
        <a:p>
          <a:endParaRPr lang="en-US">
            <a:latin typeface="Arial" charset="0"/>
            <a:ea typeface="Arial" charset="0"/>
            <a:cs typeface="Arial" charset="0"/>
          </a:endParaRPr>
        </a:p>
      </dgm:t>
    </dgm:pt>
    <dgm:pt modelId="{34900FDA-B772-F646-B024-792999C8B0A2}">
      <dgm:prSet phldrT="[Text]"/>
      <dgm:spPr>
        <a:solidFill>
          <a:srgbClr val="00FF00"/>
        </a:solidFill>
      </dgm:spPr>
      <dgm:t>
        <a:bodyPr/>
        <a:lstStyle/>
        <a:p>
          <a:r>
            <a:rPr lang="en-US" dirty="0">
              <a:latin typeface="Arial" charset="0"/>
              <a:ea typeface="Arial" charset="0"/>
              <a:cs typeface="Arial" charset="0"/>
            </a:rPr>
            <a:t>High </a:t>
          </a:r>
          <a:r>
            <a:rPr lang="en-US" dirty="0" err="1">
              <a:latin typeface="Arial" charset="0"/>
              <a:ea typeface="Arial" charset="0"/>
              <a:cs typeface="Arial" charset="0"/>
            </a:rPr>
            <a:t>Pv</a:t>
          </a:r>
          <a:r>
            <a:rPr lang="en-US" dirty="0">
              <a:latin typeface="Arial" charset="0"/>
              <a:ea typeface="Arial" charset="0"/>
              <a:cs typeface="Arial" charset="0"/>
            </a:rPr>
            <a:t> Burden</a:t>
          </a:r>
        </a:p>
      </dgm:t>
    </dgm:pt>
    <dgm:pt modelId="{B10A2C20-B48A-3840-B7CB-42BA4963BD3D}" type="parTrans" cxnId="{E0A92F63-6877-5F44-88BD-120F770C8589}">
      <dgm:prSet/>
      <dgm:spPr/>
      <dgm:t>
        <a:bodyPr/>
        <a:lstStyle/>
        <a:p>
          <a:endParaRPr lang="en-US">
            <a:latin typeface="Arial" charset="0"/>
            <a:ea typeface="Arial" charset="0"/>
            <a:cs typeface="Arial" charset="0"/>
          </a:endParaRPr>
        </a:p>
      </dgm:t>
    </dgm:pt>
    <dgm:pt modelId="{C1DB5695-7D3A-3C47-8C4B-00D2B1F9AA26}" type="sibTrans" cxnId="{E0A92F63-6877-5F44-88BD-120F770C8589}">
      <dgm:prSet/>
      <dgm:spPr/>
      <dgm:t>
        <a:bodyPr/>
        <a:lstStyle/>
        <a:p>
          <a:endParaRPr lang="en-US">
            <a:latin typeface="Arial" charset="0"/>
            <a:ea typeface="Arial" charset="0"/>
            <a:cs typeface="Arial" charset="0"/>
          </a:endParaRPr>
        </a:p>
      </dgm:t>
    </dgm:pt>
    <dgm:pt modelId="{069793FF-D5EA-FE4A-88C7-8BED7FB36292}">
      <dgm:prSet phldrT="[Text]"/>
      <dgm:spPr/>
      <dgm:t>
        <a:bodyPr/>
        <a:lstStyle/>
        <a:p>
          <a:pPr algn="l"/>
          <a:r>
            <a:rPr lang="en-US" dirty="0">
              <a:latin typeface="Arial" charset="0"/>
              <a:ea typeface="Arial" charset="0"/>
              <a:cs typeface="Arial" charset="0"/>
            </a:rPr>
            <a:t>Sentinel surveillance for detection of severe </a:t>
          </a:r>
          <a:r>
            <a:rPr lang="en-US" dirty="0" err="1">
              <a:latin typeface="Arial" charset="0"/>
              <a:ea typeface="Arial" charset="0"/>
              <a:cs typeface="Arial" charset="0"/>
            </a:rPr>
            <a:t>Pv</a:t>
          </a:r>
          <a:r>
            <a:rPr lang="en-US" dirty="0">
              <a:latin typeface="Arial" charset="0"/>
              <a:ea typeface="Arial" charset="0"/>
              <a:cs typeface="Arial" charset="0"/>
            </a:rPr>
            <a:t> cases and </a:t>
          </a:r>
          <a:r>
            <a:rPr lang="en-US" dirty="0" err="1">
              <a:latin typeface="Arial" charset="0"/>
              <a:ea typeface="Arial" charset="0"/>
              <a:cs typeface="Arial" charset="0"/>
            </a:rPr>
            <a:t>Pv</a:t>
          </a:r>
          <a:r>
            <a:rPr lang="en-US" dirty="0">
              <a:latin typeface="Arial" charset="0"/>
              <a:ea typeface="Arial" charset="0"/>
              <a:cs typeface="Arial" charset="0"/>
            </a:rPr>
            <a:t> trend</a:t>
          </a:r>
        </a:p>
      </dgm:t>
    </dgm:pt>
    <dgm:pt modelId="{DF595B38-72B5-D84C-BDA4-3D26DFDA58F4}" type="parTrans" cxnId="{B07BA01D-5523-6F47-9594-B9D6AA6CCA35}">
      <dgm:prSet/>
      <dgm:spPr/>
      <dgm:t>
        <a:bodyPr/>
        <a:lstStyle/>
        <a:p>
          <a:endParaRPr lang="en-US">
            <a:latin typeface="Arial" charset="0"/>
            <a:ea typeface="Arial" charset="0"/>
            <a:cs typeface="Arial" charset="0"/>
          </a:endParaRPr>
        </a:p>
      </dgm:t>
    </dgm:pt>
    <dgm:pt modelId="{D9D96128-98C0-A54E-ADEF-280EBC1187C4}" type="sibTrans" cxnId="{B07BA01D-5523-6F47-9594-B9D6AA6CCA35}">
      <dgm:prSet/>
      <dgm:spPr/>
      <dgm:t>
        <a:bodyPr/>
        <a:lstStyle/>
        <a:p>
          <a:endParaRPr lang="en-US">
            <a:latin typeface="Arial" charset="0"/>
            <a:ea typeface="Arial" charset="0"/>
            <a:cs typeface="Arial" charset="0"/>
          </a:endParaRPr>
        </a:p>
      </dgm:t>
    </dgm:pt>
    <dgm:pt modelId="{E7A38B9B-9915-2446-92E9-010CF817247D}">
      <dgm:prSet phldrT="[Text]"/>
      <dgm:spPr/>
      <dgm:t>
        <a:bodyPr/>
        <a:lstStyle/>
        <a:p>
          <a:pPr algn="just"/>
          <a:r>
            <a:rPr lang="en-US" dirty="0">
              <a:latin typeface="Arial" charset="0"/>
              <a:ea typeface="Arial" charset="0"/>
              <a:cs typeface="Arial" charset="0"/>
            </a:rPr>
            <a:t>Ward based risk mapping and engagement of ULBs</a:t>
          </a:r>
        </a:p>
      </dgm:t>
    </dgm:pt>
    <dgm:pt modelId="{495DF708-2575-464A-8FBB-2A2F648E4F06}" type="parTrans" cxnId="{514308F6-FD0C-394B-BFE1-4A752AD349C9}">
      <dgm:prSet/>
      <dgm:spPr/>
      <dgm:t>
        <a:bodyPr/>
        <a:lstStyle/>
        <a:p>
          <a:endParaRPr lang="en-US">
            <a:latin typeface="Arial" charset="0"/>
            <a:ea typeface="Arial" charset="0"/>
            <a:cs typeface="Arial" charset="0"/>
          </a:endParaRPr>
        </a:p>
      </dgm:t>
    </dgm:pt>
    <dgm:pt modelId="{6FD0B50F-B8D9-0048-9BBA-1B61B89C14E1}" type="sibTrans" cxnId="{514308F6-FD0C-394B-BFE1-4A752AD349C9}">
      <dgm:prSet/>
      <dgm:spPr/>
      <dgm:t>
        <a:bodyPr/>
        <a:lstStyle/>
        <a:p>
          <a:endParaRPr lang="en-US">
            <a:latin typeface="Arial" charset="0"/>
            <a:ea typeface="Arial" charset="0"/>
            <a:cs typeface="Arial" charset="0"/>
          </a:endParaRPr>
        </a:p>
      </dgm:t>
    </dgm:pt>
    <dgm:pt modelId="{40C38496-B099-664C-B06A-7CB17E1F8C48}">
      <dgm:prSet phldrT="[Text]"/>
      <dgm:spPr/>
      <dgm:t>
        <a:bodyPr/>
        <a:lstStyle/>
        <a:p>
          <a:pPr algn="l"/>
          <a:r>
            <a:rPr lang="en-US" b="1" dirty="0">
              <a:latin typeface="Arial" charset="0"/>
              <a:ea typeface="Arial" charset="0"/>
              <a:cs typeface="Arial" charset="0"/>
            </a:rPr>
            <a:t>Surveillance and Epidemic Response</a:t>
          </a:r>
        </a:p>
      </dgm:t>
    </dgm:pt>
    <dgm:pt modelId="{831B675B-B5D7-E54D-AB87-18FA0E2547ED}" type="parTrans" cxnId="{8FFE9801-03D3-FC40-A826-4F9864498206}">
      <dgm:prSet/>
      <dgm:spPr/>
      <dgm:t>
        <a:bodyPr/>
        <a:lstStyle/>
        <a:p>
          <a:endParaRPr lang="en-US">
            <a:latin typeface="Arial" charset="0"/>
            <a:ea typeface="Arial" charset="0"/>
            <a:cs typeface="Arial" charset="0"/>
          </a:endParaRPr>
        </a:p>
      </dgm:t>
    </dgm:pt>
    <dgm:pt modelId="{390DFEFB-B8CD-2144-8040-0E60326BAB84}" type="sibTrans" cxnId="{8FFE9801-03D3-FC40-A826-4F9864498206}">
      <dgm:prSet/>
      <dgm:spPr/>
      <dgm:t>
        <a:bodyPr/>
        <a:lstStyle/>
        <a:p>
          <a:endParaRPr lang="en-US">
            <a:latin typeface="Arial" charset="0"/>
            <a:ea typeface="Arial" charset="0"/>
            <a:cs typeface="Arial" charset="0"/>
          </a:endParaRPr>
        </a:p>
      </dgm:t>
    </dgm:pt>
    <dgm:pt modelId="{577729A8-6BA2-EA45-80B5-07CECA82C327}">
      <dgm:prSet phldrT="[Text]"/>
      <dgm:spPr/>
      <dgm:t>
        <a:bodyPr/>
        <a:lstStyle/>
        <a:p>
          <a:pPr algn="l"/>
          <a:r>
            <a:rPr lang="en-US" b="1">
              <a:latin typeface="Arial" charset="0"/>
              <a:ea typeface="Arial" charset="0"/>
              <a:cs typeface="Arial" charset="0"/>
            </a:rPr>
            <a:t>Case Management</a:t>
          </a:r>
          <a:endParaRPr lang="en-US" b="1" dirty="0">
            <a:latin typeface="Arial" charset="0"/>
            <a:ea typeface="Arial" charset="0"/>
            <a:cs typeface="Arial" charset="0"/>
          </a:endParaRPr>
        </a:p>
      </dgm:t>
    </dgm:pt>
    <dgm:pt modelId="{76520A61-1A48-BF4D-99B2-39C5C800999C}" type="parTrans" cxnId="{C214BDFB-CD16-6746-B876-1EA09ED54CB1}">
      <dgm:prSet/>
      <dgm:spPr/>
      <dgm:t>
        <a:bodyPr/>
        <a:lstStyle/>
        <a:p>
          <a:endParaRPr lang="en-US">
            <a:latin typeface="Arial" charset="0"/>
            <a:ea typeface="Arial" charset="0"/>
            <a:cs typeface="Arial" charset="0"/>
          </a:endParaRPr>
        </a:p>
      </dgm:t>
    </dgm:pt>
    <dgm:pt modelId="{E8B7805C-8578-B940-B611-C21BFA67CFC6}" type="sibTrans" cxnId="{C214BDFB-CD16-6746-B876-1EA09ED54CB1}">
      <dgm:prSet/>
      <dgm:spPr/>
      <dgm:t>
        <a:bodyPr/>
        <a:lstStyle/>
        <a:p>
          <a:endParaRPr lang="en-US">
            <a:latin typeface="Arial" charset="0"/>
            <a:ea typeface="Arial" charset="0"/>
            <a:cs typeface="Arial" charset="0"/>
          </a:endParaRPr>
        </a:p>
      </dgm:t>
    </dgm:pt>
    <dgm:pt modelId="{97A5C197-9625-A74B-9A28-CA5CD9F624CD}">
      <dgm:prSet phldrT="[Text]"/>
      <dgm:spPr/>
      <dgm:t>
        <a:bodyPr/>
        <a:lstStyle/>
        <a:p>
          <a:pPr algn="l"/>
          <a:r>
            <a:rPr lang="en-US" b="1" dirty="0">
              <a:latin typeface="Arial" charset="0"/>
              <a:ea typeface="Arial" charset="0"/>
              <a:cs typeface="Arial" charset="0"/>
            </a:rPr>
            <a:t>Integrated Vector Management</a:t>
          </a:r>
        </a:p>
      </dgm:t>
    </dgm:pt>
    <dgm:pt modelId="{621EA20D-2AD2-8A4C-B07D-77495A2F0B95}" type="parTrans" cxnId="{D454932B-D4B4-C64A-8CB8-2973D9A5A13E}">
      <dgm:prSet/>
      <dgm:spPr/>
      <dgm:t>
        <a:bodyPr/>
        <a:lstStyle/>
        <a:p>
          <a:endParaRPr lang="en-US">
            <a:latin typeface="Arial" charset="0"/>
            <a:ea typeface="Arial" charset="0"/>
            <a:cs typeface="Arial" charset="0"/>
          </a:endParaRPr>
        </a:p>
      </dgm:t>
    </dgm:pt>
    <dgm:pt modelId="{9173D2D2-0EBF-554D-95CE-FD337B57F480}" type="sibTrans" cxnId="{D454932B-D4B4-C64A-8CB8-2973D9A5A13E}">
      <dgm:prSet/>
      <dgm:spPr/>
      <dgm:t>
        <a:bodyPr/>
        <a:lstStyle/>
        <a:p>
          <a:endParaRPr lang="en-US">
            <a:latin typeface="Arial" charset="0"/>
            <a:ea typeface="Arial" charset="0"/>
            <a:cs typeface="Arial" charset="0"/>
          </a:endParaRPr>
        </a:p>
      </dgm:t>
    </dgm:pt>
    <dgm:pt modelId="{0E60C1C9-CC2C-3740-A05E-42076E4BD79D}">
      <dgm:prSet phldrT="[Text]"/>
      <dgm:spPr/>
      <dgm:t>
        <a:bodyPr/>
        <a:lstStyle/>
        <a:p>
          <a:pPr algn="just"/>
          <a:r>
            <a:rPr lang="en-US" b="1" dirty="0">
              <a:latin typeface="Arial" charset="0"/>
              <a:ea typeface="Arial" charset="0"/>
              <a:cs typeface="Arial" charset="0"/>
            </a:rPr>
            <a:t>Surveillance &amp; Epidemic Response</a:t>
          </a:r>
        </a:p>
      </dgm:t>
    </dgm:pt>
    <dgm:pt modelId="{DED4D966-1774-B34A-B668-4133727E20E6}" type="parTrans" cxnId="{C58765B3-4910-D547-8D68-10B72E3B5EE2}">
      <dgm:prSet/>
      <dgm:spPr/>
      <dgm:t>
        <a:bodyPr/>
        <a:lstStyle/>
        <a:p>
          <a:endParaRPr lang="en-US">
            <a:latin typeface="Arial" charset="0"/>
            <a:ea typeface="Arial" charset="0"/>
            <a:cs typeface="Arial" charset="0"/>
          </a:endParaRPr>
        </a:p>
      </dgm:t>
    </dgm:pt>
    <dgm:pt modelId="{4441A324-DF9D-8A40-9914-74849332D1E5}" type="sibTrans" cxnId="{C58765B3-4910-D547-8D68-10B72E3B5EE2}">
      <dgm:prSet/>
      <dgm:spPr/>
      <dgm:t>
        <a:bodyPr/>
        <a:lstStyle/>
        <a:p>
          <a:endParaRPr lang="en-US">
            <a:latin typeface="Arial" charset="0"/>
            <a:ea typeface="Arial" charset="0"/>
            <a:cs typeface="Arial" charset="0"/>
          </a:endParaRPr>
        </a:p>
      </dgm:t>
    </dgm:pt>
    <dgm:pt modelId="{5BE503AD-B04E-9244-A85E-1C7DE00D5D4B}">
      <dgm:prSet phldrT="[Text]"/>
      <dgm:spPr/>
      <dgm:t>
        <a:bodyPr/>
        <a:lstStyle/>
        <a:p>
          <a:pPr algn="just"/>
          <a:r>
            <a:rPr lang="en-US" b="1" dirty="0">
              <a:latin typeface="Arial" charset="0"/>
              <a:ea typeface="Arial" charset="0"/>
              <a:cs typeface="Arial" charset="0"/>
            </a:rPr>
            <a:t>Case Management</a:t>
          </a:r>
        </a:p>
      </dgm:t>
    </dgm:pt>
    <dgm:pt modelId="{55EDECD9-6513-BB4F-AB16-9C0E23C2FEE7}" type="parTrans" cxnId="{67C3E63B-9FF7-DB4B-9034-DA05C14662C0}">
      <dgm:prSet/>
      <dgm:spPr/>
      <dgm:t>
        <a:bodyPr/>
        <a:lstStyle/>
        <a:p>
          <a:endParaRPr lang="en-US">
            <a:latin typeface="Arial" charset="0"/>
            <a:ea typeface="Arial" charset="0"/>
            <a:cs typeface="Arial" charset="0"/>
          </a:endParaRPr>
        </a:p>
      </dgm:t>
    </dgm:pt>
    <dgm:pt modelId="{6F9E491E-0851-9F44-AA29-694CA160265A}" type="sibTrans" cxnId="{67C3E63B-9FF7-DB4B-9034-DA05C14662C0}">
      <dgm:prSet/>
      <dgm:spPr/>
      <dgm:t>
        <a:bodyPr/>
        <a:lstStyle/>
        <a:p>
          <a:endParaRPr lang="en-US">
            <a:latin typeface="Arial" charset="0"/>
            <a:ea typeface="Arial" charset="0"/>
            <a:cs typeface="Arial" charset="0"/>
          </a:endParaRPr>
        </a:p>
      </dgm:t>
    </dgm:pt>
    <dgm:pt modelId="{F261CD7F-2A93-D442-BCE4-B96575361FB5}">
      <dgm:prSet phldrT="[Text]"/>
      <dgm:spPr/>
      <dgm:t>
        <a:bodyPr/>
        <a:lstStyle/>
        <a:p>
          <a:pPr algn="just"/>
          <a:r>
            <a:rPr lang="en-US" b="1" dirty="0">
              <a:latin typeface="Arial" charset="0"/>
              <a:ea typeface="Arial" charset="0"/>
              <a:cs typeface="Arial" charset="0"/>
            </a:rPr>
            <a:t>Integrated Vector Management</a:t>
          </a:r>
        </a:p>
      </dgm:t>
    </dgm:pt>
    <dgm:pt modelId="{660C6E92-B301-A749-BD7C-082FD0A5EDB4}" type="parTrans" cxnId="{BA6971D1-837A-294D-B5E8-403DF0A91BAD}">
      <dgm:prSet/>
      <dgm:spPr/>
      <dgm:t>
        <a:bodyPr/>
        <a:lstStyle/>
        <a:p>
          <a:endParaRPr lang="en-US">
            <a:latin typeface="Arial" charset="0"/>
            <a:ea typeface="Arial" charset="0"/>
            <a:cs typeface="Arial" charset="0"/>
          </a:endParaRPr>
        </a:p>
      </dgm:t>
    </dgm:pt>
    <dgm:pt modelId="{030082C4-C8C6-534D-83BE-267599C2AEF3}" type="sibTrans" cxnId="{BA6971D1-837A-294D-B5E8-403DF0A91BAD}">
      <dgm:prSet/>
      <dgm:spPr/>
      <dgm:t>
        <a:bodyPr/>
        <a:lstStyle/>
        <a:p>
          <a:endParaRPr lang="en-US">
            <a:latin typeface="Arial" charset="0"/>
            <a:ea typeface="Arial" charset="0"/>
            <a:cs typeface="Arial" charset="0"/>
          </a:endParaRPr>
        </a:p>
      </dgm:t>
    </dgm:pt>
    <dgm:pt modelId="{73E72D85-0DC0-A844-9AA5-299C1729B6C3}">
      <dgm:prSet phldrT="[Text]"/>
      <dgm:spPr/>
      <dgm:t>
        <a:bodyPr/>
        <a:lstStyle/>
        <a:p>
          <a:pPr algn="just"/>
          <a:r>
            <a:rPr lang="en-US" dirty="0">
              <a:latin typeface="Arial" charset="0"/>
              <a:ea typeface="Arial" charset="0"/>
              <a:cs typeface="Arial" charset="0"/>
            </a:rPr>
            <a:t>Mapping of Active Foci and Identification of </a:t>
          </a:r>
          <a:r>
            <a:rPr lang="en-US" dirty="0" err="1">
              <a:latin typeface="Arial" charset="0"/>
              <a:ea typeface="Arial" charset="0"/>
              <a:cs typeface="Arial" charset="0"/>
            </a:rPr>
            <a:t>Pv</a:t>
          </a:r>
          <a:r>
            <a:rPr lang="en-US" dirty="0">
              <a:latin typeface="Arial" charset="0"/>
              <a:ea typeface="Arial" charset="0"/>
              <a:cs typeface="Arial" charset="0"/>
            </a:rPr>
            <a:t> Clusters</a:t>
          </a:r>
        </a:p>
      </dgm:t>
    </dgm:pt>
    <dgm:pt modelId="{D7FD40BE-D925-D644-84A6-D37F0BED3175}" type="parTrans" cxnId="{F735BB46-61AF-4547-A493-7E177F0FF104}">
      <dgm:prSet/>
      <dgm:spPr/>
      <dgm:t>
        <a:bodyPr/>
        <a:lstStyle/>
        <a:p>
          <a:endParaRPr lang="en-US">
            <a:latin typeface="Arial" charset="0"/>
            <a:ea typeface="Arial" charset="0"/>
            <a:cs typeface="Arial" charset="0"/>
          </a:endParaRPr>
        </a:p>
      </dgm:t>
    </dgm:pt>
    <dgm:pt modelId="{FE79824A-8F43-5A4F-922B-8802C024FB7A}" type="sibTrans" cxnId="{F735BB46-61AF-4547-A493-7E177F0FF104}">
      <dgm:prSet/>
      <dgm:spPr/>
      <dgm:t>
        <a:bodyPr/>
        <a:lstStyle/>
        <a:p>
          <a:endParaRPr lang="en-US">
            <a:latin typeface="Arial" charset="0"/>
            <a:ea typeface="Arial" charset="0"/>
            <a:cs typeface="Arial" charset="0"/>
          </a:endParaRPr>
        </a:p>
      </dgm:t>
    </dgm:pt>
    <dgm:pt modelId="{E217DEF4-BD0F-E941-80E7-3E8BB23D1641}">
      <dgm:prSet phldrT="[Text]"/>
      <dgm:spPr/>
      <dgm:t>
        <a:bodyPr/>
        <a:lstStyle/>
        <a:p>
          <a:pPr algn="just"/>
          <a:r>
            <a:rPr lang="en-US" dirty="0">
              <a:latin typeface="Arial" charset="0"/>
              <a:ea typeface="Arial" charset="0"/>
              <a:cs typeface="Arial" charset="0"/>
            </a:rPr>
            <a:t>Mass screening of all </a:t>
          </a:r>
          <a:r>
            <a:rPr lang="en-US" dirty="0" err="1">
              <a:latin typeface="Arial" charset="0"/>
              <a:ea typeface="Arial" charset="0"/>
              <a:cs typeface="Arial" charset="0"/>
            </a:rPr>
            <a:t>Pv</a:t>
          </a:r>
          <a:r>
            <a:rPr lang="en-US" dirty="0">
              <a:latin typeface="Arial" charset="0"/>
              <a:ea typeface="Arial" charset="0"/>
              <a:cs typeface="Arial" charset="0"/>
            </a:rPr>
            <a:t> Clusters</a:t>
          </a:r>
        </a:p>
      </dgm:t>
    </dgm:pt>
    <dgm:pt modelId="{3FD3A96B-ECD0-9149-8325-15BA19188143}" type="parTrans" cxnId="{C73B0EF4-9396-DD4B-A5A1-4D6EF0CF88AE}">
      <dgm:prSet/>
      <dgm:spPr/>
      <dgm:t>
        <a:bodyPr/>
        <a:lstStyle/>
        <a:p>
          <a:endParaRPr lang="en-US">
            <a:latin typeface="Arial" charset="0"/>
            <a:ea typeface="Arial" charset="0"/>
            <a:cs typeface="Arial" charset="0"/>
          </a:endParaRPr>
        </a:p>
      </dgm:t>
    </dgm:pt>
    <dgm:pt modelId="{A0941800-CC2E-FC42-931B-26A63D15A42C}" type="sibTrans" cxnId="{C73B0EF4-9396-DD4B-A5A1-4D6EF0CF88AE}">
      <dgm:prSet/>
      <dgm:spPr/>
      <dgm:t>
        <a:bodyPr/>
        <a:lstStyle/>
        <a:p>
          <a:endParaRPr lang="en-US">
            <a:latin typeface="Arial" charset="0"/>
            <a:ea typeface="Arial" charset="0"/>
            <a:cs typeface="Arial" charset="0"/>
          </a:endParaRPr>
        </a:p>
      </dgm:t>
    </dgm:pt>
    <dgm:pt modelId="{6556D507-F015-B14C-A90A-24EB1BEB1EB5}">
      <dgm:prSet phldrT="[Text]"/>
      <dgm:spPr/>
      <dgm:t>
        <a:bodyPr/>
        <a:lstStyle/>
        <a:p>
          <a:pPr algn="just"/>
          <a:r>
            <a:rPr lang="en-US" dirty="0">
              <a:latin typeface="Arial" charset="0"/>
              <a:ea typeface="Arial" charset="0"/>
              <a:cs typeface="Arial" charset="0"/>
            </a:rPr>
            <a:t>4, 8 and 15th day Follow up through Treatment Card</a:t>
          </a:r>
        </a:p>
      </dgm:t>
    </dgm:pt>
    <dgm:pt modelId="{8FB33AF6-4BB9-7541-BE2F-324E3F2F04E1}" type="parTrans" cxnId="{0F2BF4A0-E340-274D-B901-802EA45781C1}">
      <dgm:prSet/>
      <dgm:spPr/>
      <dgm:t>
        <a:bodyPr/>
        <a:lstStyle/>
        <a:p>
          <a:endParaRPr lang="en-US">
            <a:latin typeface="Arial" charset="0"/>
            <a:ea typeface="Arial" charset="0"/>
            <a:cs typeface="Arial" charset="0"/>
          </a:endParaRPr>
        </a:p>
      </dgm:t>
    </dgm:pt>
    <dgm:pt modelId="{8CEDB073-59FA-6949-9C08-809E0CDA7BA0}" type="sibTrans" cxnId="{0F2BF4A0-E340-274D-B901-802EA45781C1}">
      <dgm:prSet/>
      <dgm:spPr/>
      <dgm:t>
        <a:bodyPr/>
        <a:lstStyle/>
        <a:p>
          <a:endParaRPr lang="en-US">
            <a:latin typeface="Arial" charset="0"/>
            <a:ea typeface="Arial" charset="0"/>
            <a:cs typeface="Arial" charset="0"/>
          </a:endParaRPr>
        </a:p>
      </dgm:t>
    </dgm:pt>
    <dgm:pt modelId="{591EA0C8-910C-FB4F-90FD-5AA65B928014}">
      <dgm:prSet phldrT="[Text]"/>
      <dgm:spPr/>
      <dgm:t>
        <a:bodyPr/>
        <a:lstStyle/>
        <a:p>
          <a:pPr algn="just"/>
          <a:r>
            <a:rPr lang="en-US" dirty="0">
              <a:latin typeface="Arial" charset="0"/>
              <a:ea typeface="Arial" charset="0"/>
              <a:cs typeface="Arial" charset="0"/>
            </a:rPr>
            <a:t>Microscopic verification of negative cases in mass screening in high burden clusters</a:t>
          </a:r>
        </a:p>
      </dgm:t>
    </dgm:pt>
    <dgm:pt modelId="{E94DD89B-14D4-E345-96B5-216A195EE06D}" type="parTrans" cxnId="{F056BAC4-FA26-3147-B6C4-C70DE846947A}">
      <dgm:prSet/>
      <dgm:spPr/>
      <dgm:t>
        <a:bodyPr/>
        <a:lstStyle/>
        <a:p>
          <a:endParaRPr lang="en-US">
            <a:latin typeface="Arial" charset="0"/>
            <a:ea typeface="Arial" charset="0"/>
            <a:cs typeface="Arial" charset="0"/>
          </a:endParaRPr>
        </a:p>
      </dgm:t>
    </dgm:pt>
    <dgm:pt modelId="{773597CA-76EF-7041-AC9F-DB6DFBFB3AFE}" type="sibTrans" cxnId="{F056BAC4-FA26-3147-B6C4-C70DE846947A}">
      <dgm:prSet/>
      <dgm:spPr/>
      <dgm:t>
        <a:bodyPr/>
        <a:lstStyle/>
        <a:p>
          <a:endParaRPr lang="en-US">
            <a:latin typeface="Arial" charset="0"/>
            <a:ea typeface="Arial" charset="0"/>
            <a:cs typeface="Arial" charset="0"/>
          </a:endParaRPr>
        </a:p>
      </dgm:t>
    </dgm:pt>
    <dgm:pt modelId="{170E4319-098B-5047-AB1D-BDAD8108102D}">
      <dgm:prSet phldrT="[Text]"/>
      <dgm:spPr/>
      <dgm:t>
        <a:bodyPr/>
        <a:lstStyle/>
        <a:p>
          <a:pPr algn="just"/>
          <a:r>
            <a:rPr lang="en-US" dirty="0">
              <a:latin typeface="Arial" charset="0"/>
              <a:ea typeface="Arial" charset="0"/>
              <a:cs typeface="Arial" charset="0"/>
            </a:rPr>
            <a:t>Source reduction and larval management in urban areas</a:t>
          </a:r>
        </a:p>
      </dgm:t>
    </dgm:pt>
    <dgm:pt modelId="{13A359E8-D427-1747-B1FA-8B16F5EE528A}" type="parTrans" cxnId="{265CC9A9-C169-9C4F-BCD7-5990ADC38615}">
      <dgm:prSet/>
      <dgm:spPr/>
      <dgm:t>
        <a:bodyPr/>
        <a:lstStyle/>
        <a:p>
          <a:endParaRPr lang="en-US">
            <a:latin typeface="Arial" charset="0"/>
            <a:ea typeface="Arial" charset="0"/>
            <a:cs typeface="Arial" charset="0"/>
          </a:endParaRPr>
        </a:p>
      </dgm:t>
    </dgm:pt>
    <dgm:pt modelId="{61A28DB1-9232-804E-B7C8-794A238FC5EE}" type="sibTrans" cxnId="{265CC9A9-C169-9C4F-BCD7-5990ADC38615}">
      <dgm:prSet/>
      <dgm:spPr/>
      <dgm:t>
        <a:bodyPr/>
        <a:lstStyle/>
        <a:p>
          <a:endParaRPr lang="en-US">
            <a:latin typeface="Arial" charset="0"/>
            <a:ea typeface="Arial" charset="0"/>
            <a:cs typeface="Arial" charset="0"/>
          </a:endParaRPr>
        </a:p>
      </dgm:t>
    </dgm:pt>
    <dgm:pt modelId="{B6DF4755-630C-4A4A-9432-AB18B5B28AD2}">
      <dgm:prSet phldrT="[Text]"/>
      <dgm:spPr/>
      <dgm:t>
        <a:bodyPr/>
        <a:lstStyle/>
        <a:p>
          <a:pPr algn="just"/>
          <a:r>
            <a:rPr lang="en-US" dirty="0">
              <a:latin typeface="Arial" charset="0"/>
              <a:ea typeface="Arial" charset="0"/>
              <a:cs typeface="Arial" charset="0"/>
            </a:rPr>
            <a:t>Sentinel surveillance for detection of severe </a:t>
          </a:r>
          <a:r>
            <a:rPr lang="en-US" dirty="0" err="1">
              <a:latin typeface="Arial" charset="0"/>
              <a:ea typeface="Arial" charset="0"/>
              <a:cs typeface="Arial" charset="0"/>
            </a:rPr>
            <a:t>Pv</a:t>
          </a:r>
          <a:r>
            <a:rPr lang="en-US" dirty="0">
              <a:latin typeface="Arial" charset="0"/>
              <a:ea typeface="Arial" charset="0"/>
              <a:cs typeface="Arial" charset="0"/>
            </a:rPr>
            <a:t> cases </a:t>
          </a:r>
        </a:p>
      </dgm:t>
    </dgm:pt>
    <dgm:pt modelId="{6BD69778-3687-4E4D-BEA8-168B842EE5D7}" type="parTrans" cxnId="{784CDDF9-5EFF-F145-A3A5-E87823424D09}">
      <dgm:prSet/>
      <dgm:spPr/>
      <dgm:t>
        <a:bodyPr/>
        <a:lstStyle/>
        <a:p>
          <a:endParaRPr lang="en-US">
            <a:latin typeface="Arial" charset="0"/>
            <a:ea typeface="Arial" charset="0"/>
            <a:cs typeface="Arial" charset="0"/>
          </a:endParaRPr>
        </a:p>
      </dgm:t>
    </dgm:pt>
    <dgm:pt modelId="{40582C69-D2A2-554C-AE12-9DA71B08D3F2}" type="sibTrans" cxnId="{784CDDF9-5EFF-F145-A3A5-E87823424D09}">
      <dgm:prSet/>
      <dgm:spPr/>
      <dgm:t>
        <a:bodyPr/>
        <a:lstStyle/>
        <a:p>
          <a:endParaRPr lang="en-US">
            <a:latin typeface="Arial" charset="0"/>
            <a:ea typeface="Arial" charset="0"/>
            <a:cs typeface="Arial" charset="0"/>
          </a:endParaRPr>
        </a:p>
      </dgm:t>
    </dgm:pt>
    <dgm:pt modelId="{6FF424C9-2512-8244-BA39-7DBEDD57FC42}">
      <dgm:prSet phldrT="[Text]"/>
      <dgm:spPr/>
      <dgm:t>
        <a:bodyPr/>
        <a:lstStyle/>
        <a:p>
          <a:pPr algn="just"/>
          <a:r>
            <a:rPr lang="en-US" dirty="0">
              <a:latin typeface="Arial" charset="0"/>
              <a:ea typeface="Arial" charset="0"/>
              <a:cs typeface="Arial" charset="0"/>
            </a:rPr>
            <a:t>Treatment initiation within 2 hours</a:t>
          </a:r>
        </a:p>
      </dgm:t>
    </dgm:pt>
    <dgm:pt modelId="{BB820A63-0133-074D-9D9C-23A5BEA2C9BE}" type="parTrans" cxnId="{7EA1A09A-0267-3740-97E6-CF39A7CA5CD3}">
      <dgm:prSet/>
      <dgm:spPr/>
      <dgm:t>
        <a:bodyPr/>
        <a:lstStyle/>
        <a:p>
          <a:endParaRPr lang="en-US">
            <a:latin typeface="Arial" charset="0"/>
            <a:ea typeface="Arial" charset="0"/>
            <a:cs typeface="Arial" charset="0"/>
          </a:endParaRPr>
        </a:p>
      </dgm:t>
    </dgm:pt>
    <dgm:pt modelId="{33A768BA-35E4-9A43-B791-2C4F0F14E500}" type="sibTrans" cxnId="{7EA1A09A-0267-3740-97E6-CF39A7CA5CD3}">
      <dgm:prSet/>
      <dgm:spPr/>
      <dgm:t>
        <a:bodyPr/>
        <a:lstStyle/>
        <a:p>
          <a:endParaRPr lang="en-US">
            <a:latin typeface="Arial" charset="0"/>
            <a:ea typeface="Arial" charset="0"/>
            <a:cs typeface="Arial" charset="0"/>
          </a:endParaRPr>
        </a:p>
      </dgm:t>
    </dgm:pt>
    <dgm:pt modelId="{4B33CBBC-81F7-754F-B867-4FFAF3410952}">
      <dgm:prSet phldrT="[Text]"/>
      <dgm:spPr/>
      <dgm:t>
        <a:bodyPr/>
        <a:lstStyle/>
        <a:p>
          <a:pPr algn="just"/>
          <a:r>
            <a:rPr lang="en-US" b="1" dirty="0">
              <a:latin typeface="Arial" charset="0"/>
              <a:ea typeface="Arial" charset="0"/>
              <a:cs typeface="Arial" charset="0"/>
            </a:rPr>
            <a:t>Inter-sectoral Coordination</a:t>
          </a:r>
        </a:p>
      </dgm:t>
    </dgm:pt>
    <dgm:pt modelId="{D978D914-CB1A-9741-9FA0-D21444777E0E}" type="parTrans" cxnId="{2D1BBFBE-708D-664E-819C-447BBA12EA21}">
      <dgm:prSet/>
      <dgm:spPr/>
      <dgm:t>
        <a:bodyPr/>
        <a:lstStyle/>
        <a:p>
          <a:endParaRPr lang="en-US">
            <a:latin typeface="Arial" charset="0"/>
            <a:ea typeface="Arial" charset="0"/>
            <a:cs typeface="Arial" charset="0"/>
          </a:endParaRPr>
        </a:p>
      </dgm:t>
    </dgm:pt>
    <dgm:pt modelId="{8771354A-D0EB-FB4C-8334-99DAE4170489}" type="sibTrans" cxnId="{2D1BBFBE-708D-664E-819C-447BBA12EA21}">
      <dgm:prSet/>
      <dgm:spPr/>
      <dgm:t>
        <a:bodyPr/>
        <a:lstStyle/>
        <a:p>
          <a:endParaRPr lang="en-US">
            <a:latin typeface="Arial" charset="0"/>
            <a:ea typeface="Arial" charset="0"/>
            <a:cs typeface="Arial" charset="0"/>
          </a:endParaRPr>
        </a:p>
      </dgm:t>
    </dgm:pt>
    <dgm:pt modelId="{C8134114-9B9E-BE44-B112-025BAF3166CE}">
      <dgm:prSet phldrT="[Text]"/>
      <dgm:spPr/>
      <dgm:t>
        <a:bodyPr/>
        <a:lstStyle/>
        <a:p>
          <a:pPr algn="just"/>
          <a:r>
            <a:rPr lang="en-US" dirty="0">
              <a:latin typeface="Arial" charset="0"/>
              <a:ea typeface="Arial" charset="0"/>
              <a:cs typeface="Arial" charset="0"/>
            </a:rPr>
            <a:t>Engagement of formal private sector for reporting of cases</a:t>
          </a:r>
        </a:p>
      </dgm:t>
    </dgm:pt>
    <dgm:pt modelId="{50E39D11-C2E5-0A4B-AE41-1014CD6EEF9E}" type="parTrans" cxnId="{F9757810-3F7B-4745-8D02-3111CD517D0F}">
      <dgm:prSet/>
      <dgm:spPr/>
      <dgm:t>
        <a:bodyPr/>
        <a:lstStyle/>
        <a:p>
          <a:endParaRPr lang="en-US">
            <a:latin typeface="Arial" charset="0"/>
            <a:ea typeface="Arial" charset="0"/>
            <a:cs typeface="Arial" charset="0"/>
          </a:endParaRPr>
        </a:p>
      </dgm:t>
    </dgm:pt>
    <dgm:pt modelId="{E8325F6A-8D2C-7A44-AF57-F46FEE0C099F}" type="sibTrans" cxnId="{F9757810-3F7B-4745-8D02-3111CD517D0F}">
      <dgm:prSet/>
      <dgm:spPr/>
      <dgm:t>
        <a:bodyPr/>
        <a:lstStyle/>
        <a:p>
          <a:endParaRPr lang="en-US">
            <a:latin typeface="Arial" charset="0"/>
            <a:ea typeface="Arial" charset="0"/>
            <a:cs typeface="Arial" charset="0"/>
          </a:endParaRPr>
        </a:p>
      </dgm:t>
    </dgm:pt>
    <dgm:pt modelId="{41C00C88-6335-3040-BB87-3065F13DFEB4}">
      <dgm:prSet phldrT="[Text]"/>
      <dgm:spPr/>
      <dgm:t>
        <a:bodyPr/>
        <a:lstStyle/>
        <a:p>
          <a:pPr algn="just"/>
          <a:r>
            <a:rPr lang="en-US" dirty="0">
              <a:latin typeface="Arial" charset="0"/>
              <a:ea typeface="Arial" charset="0"/>
              <a:cs typeface="Arial" charset="0"/>
            </a:rPr>
            <a:t>Engagement of Professional Bodies for continuous advocacy across private health sector</a:t>
          </a:r>
        </a:p>
      </dgm:t>
    </dgm:pt>
    <dgm:pt modelId="{FA939AD3-0E14-724A-979C-3851FECAC4B1}" type="parTrans" cxnId="{606CAD0C-57CC-DD48-B6FE-92461D884C32}">
      <dgm:prSet/>
      <dgm:spPr/>
      <dgm:t>
        <a:bodyPr/>
        <a:lstStyle/>
        <a:p>
          <a:endParaRPr lang="en-US">
            <a:latin typeface="Arial" charset="0"/>
            <a:ea typeface="Arial" charset="0"/>
            <a:cs typeface="Arial" charset="0"/>
          </a:endParaRPr>
        </a:p>
      </dgm:t>
    </dgm:pt>
    <dgm:pt modelId="{B871686A-3000-C347-97FC-7531691F62B0}" type="sibTrans" cxnId="{606CAD0C-57CC-DD48-B6FE-92461D884C32}">
      <dgm:prSet/>
      <dgm:spPr/>
      <dgm:t>
        <a:bodyPr/>
        <a:lstStyle/>
        <a:p>
          <a:endParaRPr lang="en-US">
            <a:latin typeface="Arial" charset="0"/>
            <a:ea typeface="Arial" charset="0"/>
            <a:cs typeface="Arial" charset="0"/>
          </a:endParaRPr>
        </a:p>
      </dgm:t>
    </dgm:pt>
    <dgm:pt modelId="{377EADDF-9415-334A-A54F-E155971281CF}">
      <dgm:prSet phldrT="[Text]"/>
      <dgm:spPr/>
      <dgm:t>
        <a:bodyPr/>
        <a:lstStyle/>
        <a:p>
          <a:pPr algn="l"/>
          <a:r>
            <a:rPr lang="en-US" dirty="0">
              <a:latin typeface="Arial" charset="0"/>
              <a:ea typeface="Arial" charset="0"/>
              <a:cs typeface="Arial" charset="0"/>
            </a:rPr>
            <a:t>Mass screening through microscopy for all hotspots having pilgrims, seasonal workers, construction sites, etc.</a:t>
          </a:r>
        </a:p>
      </dgm:t>
    </dgm:pt>
    <dgm:pt modelId="{93F22163-203E-7141-A4EE-322609009133}" type="parTrans" cxnId="{DF5AF893-DC3C-9E43-A2E8-2E61D8EA6B47}">
      <dgm:prSet/>
      <dgm:spPr/>
      <dgm:t>
        <a:bodyPr/>
        <a:lstStyle/>
        <a:p>
          <a:endParaRPr lang="en-US">
            <a:latin typeface="Arial" charset="0"/>
            <a:ea typeface="Arial" charset="0"/>
            <a:cs typeface="Arial" charset="0"/>
          </a:endParaRPr>
        </a:p>
      </dgm:t>
    </dgm:pt>
    <dgm:pt modelId="{24D59DBF-477E-E642-A481-FCBC48BF4D42}" type="sibTrans" cxnId="{DF5AF893-DC3C-9E43-A2E8-2E61D8EA6B47}">
      <dgm:prSet/>
      <dgm:spPr/>
      <dgm:t>
        <a:bodyPr/>
        <a:lstStyle/>
        <a:p>
          <a:endParaRPr lang="en-US">
            <a:latin typeface="Arial" charset="0"/>
            <a:ea typeface="Arial" charset="0"/>
            <a:cs typeface="Arial" charset="0"/>
          </a:endParaRPr>
        </a:p>
      </dgm:t>
    </dgm:pt>
    <dgm:pt modelId="{A93BDB57-3F61-3A4B-8DC8-547ED533D989}">
      <dgm:prSet phldrT="[Text]"/>
      <dgm:spPr/>
      <dgm:t>
        <a:bodyPr/>
        <a:lstStyle/>
        <a:p>
          <a:pPr algn="l"/>
          <a:r>
            <a:rPr lang="en-US" dirty="0">
              <a:latin typeface="Arial" charset="0"/>
              <a:ea typeface="Arial" charset="0"/>
              <a:cs typeface="Arial" charset="0"/>
            </a:rPr>
            <a:t>Microscopic verification of negative cases in mass screening in high burden clusters</a:t>
          </a:r>
        </a:p>
      </dgm:t>
    </dgm:pt>
    <dgm:pt modelId="{955E53DB-EF7E-2F48-9D7B-37036F07CDDE}" type="parTrans" cxnId="{3C9086CE-94C2-1E4B-8C96-11B3B55C7BEB}">
      <dgm:prSet/>
      <dgm:spPr/>
      <dgm:t>
        <a:bodyPr/>
        <a:lstStyle/>
        <a:p>
          <a:endParaRPr lang="en-US">
            <a:latin typeface="Arial" charset="0"/>
            <a:ea typeface="Arial" charset="0"/>
            <a:cs typeface="Arial" charset="0"/>
          </a:endParaRPr>
        </a:p>
      </dgm:t>
    </dgm:pt>
    <dgm:pt modelId="{5DF7C3D9-9966-AA40-8714-1EF7C5DC4196}" type="sibTrans" cxnId="{3C9086CE-94C2-1E4B-8C96-11B3B55C7BEB}">
      <dgm:prSet/>
      <dgm:spPr/>
      <dgm:t>
        <a:bodyPr/>
        <a:lstStyle/>
        <a:p>
          <a:endParaRPr lang="en-US">
            <a:latin typeface="Arial" charset="0"/>
            <a:ea typeface="Arial" charset="0"/>
            <a:cs typeface="Arial" charset="0"/>
          </a:endParaRPr>
        </a:p>
      </dgm:t>
    </dgm:pt>
    <dgm:pt modelId="{3CE1CAF2-7D47-964F-9A24-0F8A76578948}">
      <dgm:prSet phldrT="[Text]"/>
      <dgm:spPr/>
      <dgm:t>
        <a:bodyPr/>
        <a:lstStyle/>
        <a:p>
          <a:pPr algn="l"/>
          <a:r>
            <a:rPr lang="en-US" dirty="0">
              <a:latin typeface="Arial" charset="0"/>
              <a:ea typeface="Arial" charset="0"/>
              <a:cs typeface="Arial" charset="0"/>
            </a:rPr>
            <a:t>Source reduction and larval management in urban areas</a:t>
          </a:r>
        </a:p>
      </dgm:t>
    </dgm:pt>
    <dgm:pt modelId="{05AC27A3-C313-2047-A243-CBF0936FCC7E}" type="parTrans" cxnId="{68D1DE00-35BA-B141-850A-1F4FAAC4FBA5}">
      <dgm:prSet/>
      <dgm:spPr/>
      <dgm:t>
        <a:bodyPr/>
        <a:lstStyle/>
        <a:p>
          <a:endParaRPr lang="en-US">
            <a:latin typeface="Arial" charset="0"/>
            <a:ea typeface="Arial" charset="0"/>
            <a:cs typeface="Arial" charset="0"/>
          </a:endParaRPr>
        </a:p>
      </dgm:t>
    </dgm:pt>
    <dgm:pt modelId="{1EA9388E-BC8D-A74B-82DE-FD4362A7F17D}" type="sibTrans" cxnId="{68D1DE00-35BA-B141-850A-1F4FAAC4FBA5}">
      <dgm:prSet/>
      <dgm:spPr/>
      <dgm:t>
        <a:bodyPr/>
        <a:lstStyle/>
        <a:p>
          <a:endParaRPr lang="en-US">
            <a:latin typeface="Arial" charset="0"/>
            <a:ea typeface="Arial" charset="0"/>
            <a:cs typeface="Arial" charset="0"/>
          </a:endParaRPr>
        </a:p>
      </dgm:t>
    </dgm:pt>
    <dgm:pt modelId="{7E6D16E6-57F3-2649-B587-3FB9A39C86ED}">
      <dgm:prSet phldrT="[Text]"/>
      <dgm:spPr/>
      <dgm:t>
        <a:bodyPr/>
        <a:lstStyle/>
        <a:p>
          <a:pPr algn="l"/>
          <a:r>
            <a:rPr lang="en-US" b="1" dirty="0">
              <a:latin typeface="Arial" charset="0"/>
              <a:ea typeface="Arial" charset="0"/>
              <a:cs typeface="Arial" charset="0"/>
            </a:rPr>
            <a:t>Inter-sectoral Coordination</a:t>
          </a:r>
        </a:p>
      </dgm:t>
    </dgm:pt>
    <dgm:pt modelId="{D5799504-E094-6844-8CB9-C60A767968F5}" type="parTrans" cxnId="{315BC7A7-D78C-F046-A150-535D58ACEFC4}">
      <dgm:prSet/>
      <dgm:spPr/>
      <dgm:t>
        <a:bodyPr/>
        <a:lstStyle/>
        <a:p>
          <a:endParaRPr lang="en-US">
            <a:latin typeface="Arial" charset="0"/>
            <a:ea typeface="Arial" charset="0"/>
            <a:cs typeface="Arial" charset="0"/>
          </a:endParaRPr>
        </a:p>
      </dgm:t>
    </dgm:pt>
    <dgm:pt modelId="{3C43D355-126E-6444-B7F9-C08945563D82}" type="sibTrans" cxnId="{315BC7A7-D78C-F046-A150-535D58ACEFC4}">
      <dgm:prSet/>
      <dgm:spPr/>
      <dgm:t>
        <a:bodyPr/>
        <a:lstStyle/>
        <a:p>
          <a:endParaRPr lang="en-US">
            <a:latin typeface="Arial" charset="0"/>
            <a:ea typeface="Arial" charset="0"/>
            <a:cs typeface="Arial" charset="0"/>
          </a:endParaRPr>
        </a:p>
      </dgm:t>
    </dgm:pt>
    <dgm:pt modelId="{23E256E6-11B7-244D-921E-220E2B54EB1A}">
      <dgm:prSet phldrT="[Text]"/>
      <dgm:spPr/>
      <dgm:t>
        <a:bodyPr/>
        <a:lstStyle/>
        <a:p>
          <a:pPr algn="l"/>
          <a:r>
            <a:rPr lang="en-US" dirty="0">
              <a:latin typeface="Arial" charset="0"/>
              <a:ea typeface="Arial" charset="0"/>
              <a:cs typeface="Arial" charset="0"/>
            </a:rPr>
            <a:t>Ward based risk mapping and engagement of ULBs</a:t>
          </a:r>
        </a:p>
      </dgm:t>
    </dgm:pt>
    <dgm:pt modelId="{62331675-F3DE-9B48-AEE6-3FB6E9E0EE92}" type="parTrans" cxnId="{BD303D3D-5AE1-344A-B7D2-F9133CBA70AD}">
      <dgm:prSet/>
      <dgm:spPr/>
      <dgm:t>
        <a:bodyPr/>
        <a:lstStyle/>
        <a:p>
          <a:endParaRPr lang="en-US">
            <a:latin typeface="Arial" charset="0"/>
            <a:ea typeface="Arial" charset="0"/>
            <a:cs typeface="Arial" charset="0"/>
          </a:endParaRPr>
        </a:p>
      </dgm:t>
    </dgm:pt>
    <dgm:pt modelId="{7322C63B-398C-2847-8AB1-6A25B7AFE991}" type="sibTrans" cxnId="{BD303D3D-5AE1-344A-B7D2-F9133CBA70AD}">
      <dgm:prSet/>
      <dgm:spPr/>
      <dgm:t>
        <a:bodyPr/>
        <a:lstStyle/>
        <a:p>
          <a:endParaRPr lang="en-US">
            <a:latin typeface="Arial" charset="0"/>
            <a:ea typeface="Arial" charset="0"/>
            <a:cs typeface="Arial" charset="0"/>
          </a:endParaRPr>
        </a:p>
      </dgm:t>
    </dgm:pt>
    <dgm:pt modelId="{CA4BAA0F-C2F5-064B-B244-EE5E62614141}">
      <dgm:prSet phldrT="[Text]"/>
      <dgm:spPr/>
      <dgm:t>
        <a:bodyPr/>
        <a:lstStyle/>
        <a:p>
          <a:pPr algn="just"/>
          <a:r>
            <a:rPr lang="en-US" dirty="0">
              <a:latin typeface="Arial" charset="0"/>
              <a:ea typeface="Arial" charset="0"/>
              <a:cs typeface="Arial" charset="0"/>
            </a:rPr>
            <a:t>Orientation of informal private sector</a:t>
          </a:r>
        </a:p>
      </dgm:t>
    </dgm:pt>
    <dgm:pt modelId="{FE3AFBDE-C0B6-AE41-9745-192AD3EE809F}" type="parTrans" cxnId="{E369B176-0044-A248-B13C-151A756FAB6E}">
      <dgm:prSet/>
      <dgm:spPr/>
      <dgm:t>
        <a:bodyPr/>
        <a:lstStyle/>
        <a:p>
          <a:endParaRPr lang="en-US">
            <a:latin typeface="Arial" charset="0"/>
            <a:ea typeface="Arial" charset="0"/>
            <a:cs typeface="Arial" charset="0"/>
          </a:endParaRPr>
        </a:p>
      </dgm:t>
    </dgm:pt>
    <dgm:pt modelId="{CD42EC16-480C-2B43-BEED-708C0D34AADD}" type="sibTrans" cxnId="{E369B176-0044-A248-B13C-151A756FAB6E}">
      <dgm:prSet/>
      <dgm:spPr/>
      <dgm:t>
        <a:bodyPr/>
        <a:lstStyle/>
        <a:p>
          <a:endParaRPr lang="en-US">
            <a:latin typeface="Arial" charset="0"/>
            <a:ea typeface="Arial" charset="0"/>
            <a:cs typeface="Arial" charset="0"/>
          </a:endParaRPr>
        </a:p>
      </dgm:t>
    </dgm:pt>
    <dgm:pt modelId="{E295C64A-EC74-2047-A51A-CD8FFAF0B8A9}">
      <dgm:prSet/>
      <dgm:spPr/>
      <dgm:t>
        <a:bodyPr/>
        <a:lstStyle/>
        <a:p>
          <a:r>
            <a:rPr lang="en-US">
              <a:latin typeface="Arial" charset="0"/>
              <a:ea typeface="Arial" charset="0"/>
              <a:cs typeface="Arial" charset="0"/>
            </a:rPr>
            <a:t>Treatment initiation within 2 hours</a:t>
          </a:r>
          <a:endParaRPr lang="en-US" dirty="0">
            <a:latin typeface="Arial" charset="0"/>
            <a:ea typeface="Arial" charset="0"/>
            <a:cs typeface="Arial" charset="0"/>
          </a:endParaRPr>
        </a:p>
      </dgm:t>
    </dgm:pt>
    <dgm:pt modelId="{C833F05B-417D-D942-893C-D5F7D280D269}" type="parTrans" cxnId="{CEC781E0-9E9C-EA44-B7E1-3632A3B84D6B}">
      <dgm:prSet/>
      <dgm:spPr/>
      <dgm:t>
        <a:bodyPr/>
        <a:lstStyle/>
        <a:p>
          <a:endParaRPr lang="en-US"/>
        </a:p>
      </dgm:t>
    </dgm:pt>
    <dgm:pt modelId="{2D944CAC-E710-D442-8564-71D410E210CB}" type="sibTrans" cxnId="{CEC781E0-9E9C-EA44-B7E1-3632A3B84D6B}">
      <dgm:prSet/>
      <dgm:spPr/>
      <dgm:t>
        <a:bodyPr/>
        <a:lstStyle/>
        <a:p>
          <a:endParaRPr lang="en-US"/>
        </a:p>
      </dgm:t>
    </dgm:pt>
    <dgm:pt modelId="{87F3B66F-A850-E84F-843D-2E3243900956}">
      <dgm:prSet/>
      <dgm:spPr/>
      <dgm:t>
        <a:bodyPr/>
        <a:lstStyle/>
        <a:p>
          <a:r>
            <a:rPr lang="en-US" dirty="0">
              <a:latin typeface="Arial" charset="0"/>
              <a:ea typeface="Arial" charset="0"/>
              <a:cs typeface="Arial" charset="0"/>
            </a:rPr>
            <a:t>4, 8 and 15th day Follow up through Treatment Card</a:t>
          </a:r>
        </a:p>
      </dgm:t>
    </dgm:pt>
    <dgm:pt modelId="{AE3524F6-82CA-E040-96B2-96E58F8FAE1B}" type="parTrans" cxnId="{6C4C7EA5-756C-7B4D-B9FB-F2B9C4EA465A}">
      <dgm:prSet/>
      <dgm:spPr/>
      <dgm:t>
        <a:bodyPr/>
        <a:lstStyle/>
        <a:p>
          <a:endParaRPr lang="en-US"/>
        </a:p>
      </dgm:t>
    </dgm:pt>
    <dgm:pt modelId="{E1088101-0B50-AC48-ADFC-3F95CA7E8272}" type="sibTrans" cxnId="{6C4C7EA5-756C-7B4D-B9FB-F2B9C4EA465A}">
      <dgm:prSet/>
      <dgm:spPr/>
      <dgm:t>
        <a:bodyPr/>
        <a:lstStyle/>
        <a:p>
          <a:endParaRPr lang="en-US"/>
        </a:p>
      </dgm:t>
    </dgm:pt>
    <dgm:pt modelId="{BB39F254-3125-7E4A-BFC3-7E4182D452B0}">
      <dgm:prSet/>
      <dgm:spPr/>
      <dgm:t>
        <a:bodyPr/>
        <a:lstStyle/>
        <a:p>
          <a:r>
            <a:rPr lang="en-US">
              <a:latin typeface="Arial" charset="0"/>
              <a:ea typeface="Arial" charset="0"/>
              <a:cs typeface="Arial" charset="0"/>
            </a:rPr>
            <a:t>Engagement of formal private sector for reporting of cases</a:t>
          </a:r>
          <a:endParaRPr lang="en-US" dirty="0">
            <a:latin typeface="Arial" charset="0"/>
            <a:ea typeface="Arial" charset="0"/>
            <a:cs typeface="Arial" charset="0"/>
          </a:endParaRPr>
        </a:p>
      </dgm:t>
    </dgm:pt>
    <dgm:pt modelId="{6852CE87-EDF5-FA49-9F34-8AFFB43C0B2A}" type="parTrans" cxnId="{D23475E6-0ECE-D44B-98F6-3CBEF0E09EDE}">
      <dgm:prSet/>
      <dgm:spPr/>
      <dgm:t>
        <a:bodyPr/>
        <a:lstStyle/>
        <a:p>
          <a:endParaRPr lang="en-US"/>
        </a:p>
      </dgm:t>
    </dgm:pt>
    <dgm:pt modelId="{5CD8C84E-59D0-2D4D-AFEB-4E400D2BAD8B}" type="sibTrans" cxnId="{D23475E6-0ECE-D44B-98F6-3CBEF0E09EDE}">
      <dgm:prSet/>
      <dgm:spPr/>
      <dgm:t>
        <a:bodyPr/>
        <a:lstStyle/>
        <a:p>
          <a:endParaRPr lang="en-US"/>
        </a:p>
      </dgm:t>
    </dgm:pt>
    <dgm:pt modelId="{470A821B-DF68-3F4A-8005-9F4B472B8339}">
      <dgm:prSet/>
      <dgm:spPr/>
      <dgm:t>
        <a:bodyPr/>
        <a:lstStyle/>
        <a:p>
          <a:r>
            <a:rPr lang="en-US" dirty="0">
              <a:latin typeface="Arial" charset="0"/>
              <a:ea typeface="Arial" charset="0"/>
              <a:cs typeface="Arial" charset="0"/>
            </a:rPr>
            <a:t>Engagement of Professional Bodies for continuous advocacy across private health sector</a:t>
          </a:r>
        </a:p>
      </dgm:t>
    </dgm:pt>
    <dgm:pt modelId="{81E7BF1B-D0B8-D14C-8CDA-28AA86BFE36E}" type="parTrans" cxnId="{66FD8920-99A6-AE41-A9CB-35030C771803}">
      <dgm:prSet/>
      <dgm:spPr/>
      <dgm:t>
        <a:bodyPr/>
        <a:lstStyle/>
        <a:p>
          <a:endParaRPr lang="en-US"/>
        </a:p>
      </dgm:t>
    </dgm:pt>
    <dgm:pt modelId="{E277974D-C1E3-6843-8EC2-677FF1E0916E}" type="sibTrans" cxnId="{66FD8920-99A6-AE41-A9CB-35030C771803}">
      <dgm:prSet/>
      <dgm:spPr/>
      <dgm:t>
        <a:bodyPr/>
        <a:lstStyle/>
        <a:p>
          <a:endParaRPr lang="en-US"/>
        </a:p>
      </dgm:t>
    </dgm:pt>
    <dgm:pt modelId="{5B6C0F7E-4001-F04B-B159-EED546B62D5D}" type="pres">
      <dgm:prSet presAssocID="{B4B5FD74-BF7E-5245-B7C2-57D19946A831}" presName="Name0" presStyleCnt="0">
        <dgm:presLayoutVars>
          <dgm:dir/>
          <dgm:animLvl val="lvl"/>
          <dgm:resizeHandles val="exact"/>
        </dgm:presLayoutVars>
      </dgm:prSet>
      <dgm:spPr/>
      <dgm:t>
        <a:bodyPr/>
        <a:lstStyle/>
        <a:p>
          <a:endParaRPr lang="en-US"/>
        </a:p>
      </dgm:t>
    </dgm:pt>
    <dgm:pt modelId="{47528A5E-4D56-1B40-8777-97C086B57C45}" type="pres">
      <dgm:prSet presAssocID="{BD37B69B-9B0E-DF45-AF2E-183B106C6805}" presName="composite" presStyleCnt="0"/>
      <dgm:spPr/>
    </dgm:pt>
    <dgm:pt modelId="{5D2437C1-0575-EA42-8F22-5E78D02A7D3E}" type="pres">
      <dgm:prSet presAssocID="{BD37B69B-9B0E-DF45-AF2E-183B106C6805}" presName="parTx" presStyleLbl="alignNode1" presStyleIdx="0" presStyleCnt="2">
        <dgm:presLayoutVars>
          <dgm:chMax val="0"/>
          <dgm:chPref val="0"/>
          <dgm:bulletEnabled val="1"/>
        </dgm:presLayoutVars>
      </dgm:prSet>
      <dgm:spPr/>
      <dgm:t>
        <a:bodyPr/>
        <a:lstStyle/>
        <a:p>
          <a:endParaRPr lang="en-US"/>
        </a:p>
      </dgm:t>
    </dgm:pt>
    <dgm:pt modelId="{9762CD7B-E4B5-744D-AD3B-1D8605E4B42C}" type="pres">
      <dgm:prSet presAssocID="{BD37B69B-9B0E-DF45-AF2E-183B106C6805}" presName="desTx" presStyleLbl="alignAccFollowNode1" presStyleIdx="0" presStyleCnt="2">
        <dgm:presLayoutVars>
          <dgm:bulletEnabled val="1"/>
        </dgm:presLayoutVars>
      </dgm:prSet>
      <dgm:spPr/>
      <dgm:t>
        <a:bodyPr/>
        <a:lstStyle/>
        <a:p>
          <a:endParaRPr lang="en-US"/>
        </a:p>
      </dgm:t>
    </dgm:pt>
    <dgm:pt modelId="{B51D61D1-F2B4-FC4D-ACAA-8BF6CB7F15DD}" type="pres">
      <dgm:prSet presAssocID="{8B58DFEA-2633-514F-B72C-E163633BD537}" presName="space" presStyleCnt="0"/>
      <dgm:spPr/>
    </dgm:pt>
    <dgm:pt modelId="{7AF88AF4-D109-434D-AA5C-BD3AB582051F}" type="pres">
      <dgm:prSet presAssocID="{34900FDA-B772-F646-B024-792999C8B0A2}" presName="composite" presStyleCnt="0"/>
      <dgm:spPr/>
    </dgm:pt>
    <dgm:pt modelId="{6338A5E4-D432-B74E-B0BD-CD7CD8609867}" type="pres">
      <dgm:prSet presAssocID="{34900FDA-B772-F646-B024-792999C8B0A2}" presName="parTx" presStyleLbl="alignNode1" presStyleIdx="1" presStyleCnt="2">
        <dgm:presLayoutVars>
          <dgm:chMax val="0"/>
          <dgm:chPref val="0"/>
          <dgm:bulletEnabled val="1"/>
        </dgm:presLayoutVars>
      </dgm:prSet>
      <dgm:spPr/>
      <dgm:t>
        <a:bodyPr/>
        <a:lstStyle/>
        <a:p>
          <a:endParaRPr lang="en-US"/>
        </a:p>
      </dgm:t>
    </dgm:pt>
    <dgm:pt modelId="{FB41D153-3287-584A-9769-393ABCB637E0}" type="pres">
      <dgm:prSet presAssocID="{34900FDA-B772-F646-B024-792999C8B0A2}" presName="desTx" presStyleLbl="alignAccFollowNode1" presStyleIdx="1" presStyleCnt="2">
        <dgm:presLayoutVars>
          <dgm:bulletEnabled val="1"/>
        </dgm:presLayoutVars>
      </dgm:prSet>
      <dgm:spPr/>
      <dgm:t>
        <a:bodyPr/>
        <a:lstStyle/>
        <a:p>
          <a:endParaRPr lang="en-US"/>
        </a:p>
      </dgm:t>
    </dgm:pt>
  </dgm:ptLst>
  <dgm:cxnLst>
    <dgm:cxn modelId="{5D91C230-4938-3949-A143-40492F187D65}" type="presOf" srcId="{E7A38B9B-9915-2446-92E9-010CF817247D}" destId="{9762CD7B-E4B5-744D-AD3B-1D8605E4B42C}" srcOrd="0" destOrd="11" presId="urn:microsoft.com/office/officeart/2005/8/layout/hList1"/>
    <dgm:cxn modelId="{1F02B257-86A3-6D42-925F-F9A180B6905E}" type="presOf" srcId="{591EA0C8-910C-FB4F-90FD-5AA65B928014}" destId="{9762CD7B-E4B5-744D-AD3B-1D8605E4B42C}" srcOrd="0" destOrd="5" presId="urn:microsoft.com/office/officeart/2005/8/layout/hList1"/>
    <dgm:cxn modelId="{315BC7A7-D78C-F046-A150-535D58ACEFC4}" srcId="{34900FDA-B772-F646-B024-792999C8B0A2}" destId="{7E6D16E6-57F3-2649-B587-3FB9A39C86ED}" srcOrd="3" destOrd="0" parTransId="{D5799504-E094-6844-8CB9-C60A767968F5}" sibTransId="{3C43D355-126E-6444-B7F9-C08945563D82}"/>
    <dgm:cxn modelId="{42AA9B03-7EDC-6C44-91C1-826AE9564691}" type="presOf" srcId="{CA4BAA0F-C2F5-064B-B244-EE5E62614141}" destId="{FB41D153-3287-584A-9769-393ABCB637E0}" srcOrd="0" destOrd="13" presId="urn:microsoft.com/office/officeart/2005/8/layout/hList1"/>
    <dgm:cxn modelId="{D4622A3D-E700-2648-9E51-1F0FB1EC3BFF}" type="presOf" srcId="{C8134114-9B9E-BE44-B112-025BAF3166CE}" destId="{9762CD7B-E4B5-744D-AD3B-1D8605E4B42C}" srcOrd="0" destOrd="12" presId="urn:microsoft.com/office/officeart/2005/8/layout/hList1"/>
    <dgm:cxn modelId="{41ADB3C2-7B44-AB4C-AFD5-A5FE9AF3DA89}" type="presOf" srcId="{577729A8-6BA2-EA45-80B5-07CECA82C327}" destId="{FB41D153-3287-584A-9769-393ABCB637E0}" srcOrd="0" destOrd="3" presId="urn:microsoft.com/office/officeart/2005/8/layout/hList1"/>
    <dgm:cxn modelId="{F735BB46-61AF-4547-A493-7E177F0FF104}" srcId="{0E60C1C9-CC2C-3740-A05E-42076E4BD79D}" destId="{73E72D85-0DC0-A844-9AA5-299C1729B6C3}" srcOrd="0" destOrd="0" parTransId="{D7FD40BE-D925-D644-84A6-D37F0BED3175}" sibTransId="{FE79824A-8F43-5A4F-922B-8802C024FB7A}"/>
    <dgm:cxn modelId="{68D1DE00-35BA-B141-850A-1F4FAAC4FBA5}" srcId="{97A5C197-9625-A74B-9A28-CA5CD9F624CD}" destId="{3CE1CAF2-7D47-964F-9A24-0F8A76578948}" srcOrd="0" destOrd="0" parTransId="{05AC27A3-C313-2047-A243-CBF0936FCC7E}" sibTransId="{1EA9388E-BC8D-A74B-82DE-FD4362A7F17D}"/>
    <dgm:cxn modelId="{7BBF1413-FEE9-3342-968F-7E0134EF7566}" type="presOf" srcId="{73E72D85-0DC0-A844-9AA5-299C1729B6C3}" destId="{9762CD7B-E4B5-744D-AD3B-1D8605E4B42C}" srcOrd="0" destOrd="1" presId="urn:microsoft.com/office/officeart/2005/8/layout/hList1"/>
    <dgm:cxn modelId="{A5C1AA76-92EA-4E42-BDD1-E17E8FFF6D1A}" type="presOf" srcId="{BD37B69B-9B0E-DF45-AF2E-183B106C6805}" destId="{5D2437C1-0575-EA42-8F22-5E78D02A7D3E}" srcOrd="0" destOrd="0" presId="urn:microsoft.com/office/officeart/2005/8/layout/hList1"/>
    <dgm:cxn modelId="{DF5AF893-DC3C-9E43-A2E8-2E61D8EA6B47}" srcId="{40C38496-B099-664C-B06A-7CB17E1F8C48}" destId="{377EADDF-9415-334A-A54F-E155971281CF}" srcOrd="0" destOrd="0" parTransId="{93F22163-203E-7141-A4EE-322609009133}" sibTransId="{24D59DBF-477E-E642-A481-FCBC48BF4D42}"/>
    <dgm:cxn modelId="{F056BAC4-FA26-3147-B6C4-C70DE846947A}" srcId="{5BE503AD-B04E-9244-A85E-1C7DE00D5D4B}" destId="{591EA0C8-910C-FB4F-90FD-5AA65B928014}" srcOrd="0" destOrd="0" parTransId="{E94DD89B-14D4-E345-96B5-216A195EE06D}" sibTransId="{773597CA-76EF-7041-AC9F-DB6DFBFB3AFE}"/>
    <dgm:cxn modelId="{265CC9A9-C169-9C4F-BCD7-5990ADC38615}" srcId="{F261CD7F-2A93-D442-BCE4-B96575361FB5}" destId="{170E4319-098B-5047-AB1D-BDAD8108102D}" srcOrd="0" destOrd="0" parTransId="{13A359E8-D427-1747-B1FA-8B16F5EE528A}" sibTransId="{61A28DB1-9232-804E-B7C8-794A238FC5EE}"/>
    <dgm:cxn modelId="{D23475E6-0ECE-D44B-98F6-3CBEF0E09EDE}" srcId="{7E6D16E6-57F3-2649-B587-3FB9A39C86ED}" destId="{BB39F254-3125-7E4A-BFC3-7E4182D452B0}" srcOrd="1" destOrd="0" parTransId="{6852CE87-EDF5-FA49-9F34-8AFFB43C0B2A}" sibTransId="{5CD8C84E-59D0-2D4D-AFEB-4E400D2BAD8B}"/>
    <dgm:cxn modelId="{E369B176-0044-A248-B13C-151A756FAB6E}" srcId="{7E6D16E6-57F3-2649-B587-3FB9A39C86ED}" destId="{CA4BAA0F-C2F5-064B-B244-EE5E62614141}" srcOrd="3" destOrd="0" parTransId="{FE3AFBDE-C0B6-AE41-9745-192AD3EE809F}" sibTransId="{CD42EC16-480C-2B43-BEED-708C0D34AADD}"/>
    <dgm:cxn modelId="{90808053-71FC-9140-A786-F98040DBA2D4}" type="presOf" srcId="{170E4319-098B-5047-AB1D-BDAD8108102D}" destId="{9762CD7B-E4B5-744D-AD3B-1D8605E4B42C}" srcOrd="0" destOrd="9" presId="urn:microsoft.com/office/officeart/2005/8/layout/hList1"/>
    <dgm:cxn modelId="{606CAD0C-57CC-DD48-B6FE-92461D884C32}" srcId="{4B33CBBC-81F7-754F-B867-4FFAF3410952}" destId="{41C00C88-6335-3040-BB87-3065F13DFEB4}" srcOrd="2" destOrd="0" parTransId="{FA939AD3-0E14-724A-979C-3851FECAC4B1}" sibTransId="{B871686A-3000-C347-97FC-7531691F62B0}"/>
    <dgm:cxn modelId="{3C5E7195-4335-4C45-83B9-C438D837852A}" type="presOf" srcId="{4B33CBBC-81F7-754F-B867-4FFAF3410952}" destId="{9762CD7B-E4B5-744D-AD3B-1D8605E4B42C}" srcOrd="0" destOrd="10" presId="urn:microsoft.com/office/officeart/2005/8/layout/hList1"/>
    <dgm:cxn modelId="{81BD4B78-EBC3-7146-8550-CE23BDBCD77D}" type="presOf" srcId="{6FF424C9-2512-8244-BA39-7DBEDD57FC42}" destId="{9762CD7B-E4B5-744D-AD3B-1D8605E4B42C}" srcOrd="0" destOrd="6" presId="urn:microsoft.com/office/officeart/2005/8/layout/hList1"/>
    <dgm:cxn modelId="{D454932B-D4B4-C64A-8CB8-2973D9A5A13E}" srcId="{34900FDA-B772-F646-B024-792999C8B0A2}" destId="{97A5C197-9625-A74B-9A28-CA5CD9F624CD}" srcOrd="2" destOrd="0" parTransId="{621EA20D-2AD2-8A4C-B07D-77495A2F0B95}" sibTransId="{9173D2D2-0EBF-554D-95CE-FD337B57F480}"/>
    <dgm:cxn modelId="{67C3E63B-9FF7-DB4B-9034-DA05C14662C0}" srcId="{BD37B69B-9B0E-DF45-AF2E-183B106C6805}" destId="{5BE503AD-B04E-9244-A85E-1C7DE00D5D4B}" srcOrd="1" destOrd="0" parTransId="{55EDECD9-6513-BB4F-AB16-9C0E23C2FEE7}" sibTransId="{6F9E491E-0851-9F44-AA29-694CA160265A}"/>
    <dgm:cxn modelId="{BD303D3D-5AE1-344A-B7D2-F9133CBA70AD}" srcId="{7E6D16E6-57F3-2649-B587-3FB9A39C86ED}" destId="{23E256E6-11B7-244D-921E-220E2B54EB1A}" srcOrd="0" destOrd="0" parTransId="{62331675-F3DE-9B48-AEE6-3FB6E9E0EE92}" sibTransId="{7322C63B-398C-2847-8AB1-6A25B7AFE991}"/>
    <dgm:cxn modelId="{7EA1A09A-0267-3740-97E6-CF39A7CA5CD3}" srcId="{5BE503AD-B04E-9244-A85E-1C7DE00D5D4B}" destId="{6FF424C9-2512-8244-BA39-7DBEDD57FC42}" srcOrd="1" destOrd="0" parTransId="{BB820A63-0133-074D-9D9C-23A5BEA2C9BE}" sibTransId="{33A768BA-35E4-9A43-B791-2C4F0F14E500}"/>
    <dgm:cxn modelId="{51E51CE7-FABE-9940-8EE0-68653495BE27}" type="presOf" srcId="{3CE1CAF2-7D47-964F-9A24-0F8A76578948}" destId="{FB41D153-3287-584A-9769-393ABCB637E0}" srcOrd="0" destOrd="8" presId="urn:microsoft.com/office/officeart/2005/8/layout/hList1"/>
    <dgm:cxn modelId="{66FD8920-99A6-AE41-A9CB-35030C771803}" srcId="{7E6D16E6-57F3-2649-B587-3FB9A39C86ED}" destId="{470A821B-DF68-3F4A-8005-9F4B472B8339}" srcOrd="2" destOrd="0" parTransId="{81E7BF1B-D0B8-D14C-8CDA-28AA86BFE36E}" sibTransId="{E277974D-C1E3-6843-8EC2-677FF1E0916E}"/>
    <dgm:cxn modelId="{32266503-55F0-4041-B70D-8447363C6398}" type="presOf" srcId="{069793FF-D5EA-FE4A-88C7-8BED7FB36292}" destId="{FB41D153-3287-584A-9769-393ABCB637E0}" srcOrd="0" destOrd="2" presId="urn:microsoft.com/office/officeart/2005/8/layout/hList1"/>
    <dgm:cxn modelId="{2105CE6A-5C7A-1048-8A45-5F8775664521}" type="presOf" srcId="{B6DF4755-630C-4A4A-9432-AB18B5B28AD2}" destId="{9762CD7B-E4B5-744D-AD3B-1D8605E4B42C}" srcOrd="0" destOrd="3" presId="urn:microsoft.com/office/officeart/2005/8/layout/hList1"/>
    <dgm:cxn modelId="{C58765B3-4910-D547-8D68-10B72E3B5EE2}" srcId="{BD37B69B-9B0E-DF45-AF2E-183B106C6805}" destId="{0E60C1C9-CC2C-3740-A05E-42076E4BD79D}" srcOrd="0" destOrd="0" parTransId="{DED4D966-1774-B34A-B668-4133727E20E6}" sibTransId="{4441A324-DF9D-8A40-9914-74849332D1E5}"/>
    <dgm:cxn modelId="{CEC781E0-9E9C-EA44-B7E1-3632A3B84D6B}" srcId="{577729A8-6BA2-EA45-80B5-07CECA82C327}" destId="{E295C64A-EC74-2047-A51A-CD8FFAF0B8A9}" srcOrd="1" destOrd="0" parTransId="{C833F05B-417D-D942-893C-D5F7D280D269}" sibTransId="{2D944CAC-E710-D442-8564-71D410E210CB}"/>
    <dgm:cxn modelId="{F9757810-3F7B-4745-8D02-3111CD517D0F}" srcId="{4B33CBBC-81F7-754F-B867-4FFAF3410952}" destId="{C8134114-9B9E-BE44-B112-025BAF3166CE}" srcOrd="1" destOrd="0" parTransId="{50E39D11-C2E5-0A4B-AE41-1014CD6EEF9E}" sibTransId="{E8325F6A-8D2C-7A44-AF57-F46FEE0C099F}"/>
    <dgm:cxn modelId="{C73B0EF4-9396-DD4B-A5A1-4D6EF0CF88AE}" srcId="{0E60C1C9-CC2C-3740-A05E-42076E4BD79D}" destId="{E217DEF4-BD0F-E941-80E7-3E8BB23D1641}" srcOrd="1" destOrd="0" parTransId="{3FD3A96B-ECD0-9149-8325-15BA19188143}" sibTransId="{A0941800-CC2E-FC42-931B-26A63D15A42C}"/>
    <dgm:cxn modelId="{28920F80-711C-B848-AA82-73B4E80744AF}" type="presOf" srcId="{5BE503AD-B04E-9244-A85E-1C7DE00D5D4B}" destId="{9762CD7B-E4B5-744D-AD3B-1D8605E4B42C}" srcOrd="0" destOrd="4" presId="urn:microsoft.com/office/officeart/2005/8/layout/hList1"/>
    <dgm:cxn modelId="{B07BA01D-5523-6F47-9594-B9D6AA6CCA35}" srcId="{40C38496-B099-664C-B06A-7CB17E1F8C48}" destId="{069793FF-D5EA-FE4A-88C7-8BED7FB36292}" srcOrd="1" destOrd="0" parTransId="{DF595B38-72B5-D84C-BDA4-3D26DFDA58F4}" sibTransId="{D9D96128-98C0-A54E-ADEF-280EBC1187C4}"/>
    <dgm:cxn modelId="{E0A92F63-6877-5F44-88BD-120F770C8589}" srcId="{B4B5FD74-BF7E-5245-B7C2-57D19946A831}" destId="{34900FDA-B772-F646-B024-792999C8B0A2}" srcOrd="1" destOrd="0" parTransId="{B10A2C20-B48A-3840-B7CB-42BA4963BD3D}" sibTransId="{C1DB5695-7D3A-3C47-8C4B-00D2B1F9AA26}"/>
    <dgm:cxn modelId="{8FFE9801-03D3-FC40-A826-4F9864498206}" srcId="{34900FDA-B772-F646-B024-792999C8B0A2}" destId="{40C38496-B099-664C-B06A-7CB17E1F8C48}" srcOrd="0" destOrd="0" parTransId="{831B675B-B5D7-E54D-AB87-18FA0E2547ED}" sibTransId="{390DFEFB-B8CD-2144-8040-0E60326BAB84}"/>
    <dgm:cxn modelId="{6C4C7EA5-756C-7B4D-B9FB-F2B9C4EA465A}" srcId="{577729A8-6BA2-EA45-80B5-07CECA82C327}" destId="{87F3B66F-A850-E84F-843D-2E3243900956}" srcOrd="2" destOrd="0" parTransId="{AE3524F6-82CA-E040-96B2-96E58F8FAE1B}" sibTransId="{E1088101-0B50-AC48-ADFC-3F95CA7E8272}"/>
    <dgm:cxn modelId="{3C9086CE-94C2-1E4B-8C96-11B3B55C7BEB}" srcId="{577729A8-6BA2-EA45-80B5-07CECA82C327}" destId="{A93BDB57-3F61-3A4B-8DC8-547ED533D989}" srcOrd="0" destOrd="0" parTransId="{955E53DB-EF7E-2F48-9D7B-37036F07CDDE}" sibTransId="{5DF7C3D9-9966-AA40-8714-1EF7C5DC4196}"/>
    <dgm:cxn modelId="{20C8345F-7D27-CF46-B86F-4BCAF2BFF8C8}" type="presOf" srcId="{377EADDF-9415-334A-A54F-E155971281CF}" destId="{FB41D153-3287-584A-9769-393ABCB637E0}" srcOrd="0" destOrd="1" presId="urn:microsoft.com/office/officeart/2005/8/layout/hList1"/>
    <dgm:cxn modelId="{B6B9630F-D932-BA48-9D30-965CC7D8F138}" type="presOf" srcId="{BB39F254-3125-7E4A-BFC3-7E4182D452B0}" destId="{FB41D153-3287-584A-9769-393ABCB637E0}" srcOrd="0" destOrd="11" presId="urn:microsoft.com/office/officeart/2005/8/layout/hList1"/>
    <dgm:cxn modelId="{3E26FA2F-7D84-E341-9CA3-4724EEC35AD3}" type="presOf" srcId="{34900FDA-B772-F646-B024-792999C8B0A2}" destId="{6338A5E4-D432-B74E-B0BD-CD7CD8609867}" srcOrd="0" destOrd="0" presId="urn:microsoft.com/office/officeart/2005/8/layout/hList1"/>
    <dgm:cxn modelId="{BA6971D1-837A-294D-B5E8-403DF0A91BAD}" srcId="{BD37B69B-9B0E-DF45-AF2E-183B106C6805}" destId="{F261CD7F-2A93-D442-BCE4-B96575361FB5}" srcOrd="2" destOrd="0" parTransId="{660C6E92-B301-A749-BD7C-082FD0A5EDB4}" sibTransId="{030082C4-C8C6-534D-83BE-267599C2AEF3}"/>
    <dgm:cxn modelId="{F4846380-8178-FC49-BC79-5EAC721FB9E1}" type="presOf" srcId="{6556D507-F015-B14C-A90A-24EB1BEB1EB5}" destId="{9762CD7B-E4B5-744D-AD3B-1D8605E4B42C}" srcOrd="0" destOrd="7" presId="urn:microsoft.com/office/officeart/2005/8/layout/hList1"/>
    <dgm:cxn modelId="{2D1BBFBE-708D-664E-819C-447BBA12EA21}" srcId="{BD37B69B-9B0E-DF45-AF2E-183B106C6805}" destId="{4B33CBBC-81F7-754F-B867-4FFAF3410952}" srcOrd="3" destOrd="0" parTransId="{D978D914-CB1A-9741-9FA0-D21444777E0E}" sibTransId="{8771354A-D0EB-FB4C-8334-99DAE4170489}"/>
    <dgm:cxn modelId="{B6C4BB8C-8D03-3744-90BA-17D02FC4A307}" type="presOf" srcId="{40C38496-B099-664C-B06A-7CB17E1F8C48}" destId="{FB41D153-3287-584A-9769-393ABCB637E0}" srcOrd="0" destOrd="0" presId="urn:microsoft.com/office/officeart/2005/8/layout/hList1"/>
    <dgm:cxn modelId="{DCB890B3-8018-A849-9731-79F617CC469F}" type="presOf" srcId="{87F3B66F-A850-E84F-843D-2E3243900956}" destId="{FB41D153-3287-584A-9769-393ABCB637E0}" srcOrd="0" destOrd="6" presId="urn:microsoft.com/office/officeart/2005/8/layout/hList1"/>
    <dgm:cxn modelId="{C214BDFB-CD16-6746-B876-1EA09ED54CB1}" srcId="{34900FDA-B772-F646-B024-792999C8B0A2}" destId="{577729A8-6BA2-EA45-80B5-07CECA82C327}" srcOrd="1" destOrd="0" parTransId="{76520A61-1A48-BF4D-99B2-39C5C800999C}" sibTransId="{E8B7805C-8578-B940-B611-C21BFA67CFC6}"/>
    <dgm:cxn modelId="{AFA4CF2B-DA02-D64E-ABD5-D8B6C1A7B6F9}" type="presOf" srcId="{E295C64A-EC74-2047-A51A-CD8FFAF0B8A9}" destId="{FB41D153-3287-584A-9769-393ABCB637E0}" srcOrd="0" destOrd="5" presId="urn:microsoft.com/office/officeart/2005/8/layout/hList1"/>
    <dgm:cxn modelId="{2820CB9F-23C7-7E4F-AED9-E16F95CBBE2E}" srcId="{B4B5FD74-BF7E-5245-B7C2-57D19946A831}" destId="{BD37B69B-9B0E-DF45-AF2E-183B106C6805}" srcOrd="0" destOrd="0" parTransId="{F6036437-BE50-AA4F-9B9C-D830C62611BB}" sibTransId="{8B58DFEA-2633-514F-B72C-E163633BD537}"/>
    <dgm:cxn modelId="{40BF450D-77A3-AF49-AFE9-246AF96F417E}" type="presOf" srcId="{470A821B-DF68-3F4A-8005-9F4B472B8339}" destId="{FB41D153-3287-584A-9769-393ABCB637E0}" srcOrd="0" destOrd="12" presId="urn:microsoft.com/office/officeart/2005/8/layout/hList1"/>
    <dgm:cxn modelId="{729F4D6F-9686-174A-9771-0957AD412063}" type="presOf" srcId="{B4B5FD74-BF7E-5245-B7C2-57D19946A831}" destId="{5B6C0F7E-4001-F04B-B159-EED546B62D5D}" srcOrd="0" destOrd="0" presId="urn:microsoft.com/office/officeart/2005/8/layout/hList1"/>
    <dgm:cxn modelId="{0F2BF4A0-E340-274D-B901-802EA45781C1}" srcId="{5BE503AD-B04E-9244-A85E-1C7DE00D5D4B}" destId="{6556D507-F015-B14C-A90A-24EB1BEB1EB5}" srcOrd="2" destOrd="0" parTransId="{8FB33AF6-4BB9-7541-BE2F-324E3F2F04E1}" sibTransId="{8CEDB073-59FA-6949-9C08-809E0CDA7BA0}"/>
    <dgm:cxn modelId="{CE73ADBA-58DF-BB43-9BD8-D4B2CBA6CC89}" type="presOf" srcId="{A93BDB57-3F61-3A4B-8DC8-547ED533D989}" destId="{FB41D153-3287-584A-9769-393ABCB637E0}" srcOrd="0" destOrd="4" presId="urn:microsoft.com/office/officeart/2005/8/layout/hList1"/>
    <dgm:cxn modelId="{E41C3E2E-25AB-EE4E-9DDB-63A14DFC4444}" type="presOf" srcId="{41C00C88-6335-3040-BB87-3065F13DFEB4}" destId="{9762CD7B-E4B5-744D-AD3B-1D8605E4B42C}" srcOrd="0" destOrd="13" presId="urn:microsoft.com/office/officeart/2005/8/layout/hList1"/>
    <dgm:cxn modelId="{784CDDF9-5EFF-F145-A3A5-E87823424D09}" srcId="{0E60C1C9-CC2C-3740-A05E-42076E4BD79D}" destId="{B6DF4755-630C-4A4A-9432-AB18B5B28AD2}" srcOrd="2" destOrd="0" parTransId="{6BD69778-3687-4E4D-BEA8-168B842EE5D7}" sibTransId="{40582C69-D2A2-554C-AE12-9DA71B08D3F2}"/>
    <dgm:cxn modelId="{F786C852-AE6A-7045-A906-A2B20987D4D9}" type="presOf" srcId="{97A5C197-9625-A74B-9A28-CA5CD9F624CD}" destId="{FB41D153-3287-584A-9769-393ABCB637E0}" srcOrd="0" destOrd="7" presId="urn:microsoft.com/office/officeart/2005/8/layout/hList1"/>
    <dgm:cxn modelId="{B4325B3F-9AF5-EA4C-9BAC-E97652DB2C0F}" type="presOf" srcId="{23E256E6-11B7-244D-921E-220E2B54EB1A}" destId="{FB41D153-3287-584A-9769-393ABCB637E0}" srcOrd="0" destOrd="10" presId="urn:microsoft.com/office/officeart/2005/8/layout/hList1"/>
    <dgm:cxn modelId="{4AD84B7E-0728-4D4B-A571-E06F401B4F55}" type="presOf" srcId="{7E6D16E6-57F3-2649-B587-3FB9A39C86ED}" destId="{FB41D153-3287-584A-9769-393ABCB637E0}" srcOrd="0" destOrd="9" presId="urn:microsoft.com/office/officeart/2005/8/layout/hList1"/>
    <dgm:cxn modelId="{BD370661-8D64-4646-8AAE-13AFD8CA7220}" type="presOf" srcId="{E217DEF4-BD0F-E941-80E7-3E8BB23D1641}" destId="{9762CD7B-E4B5-744D-AD3B-1D8605E4B42C}" srcOrd="0" destOrd="2" presId="urn:microsoft.com/office/officeart/2005/8/layout/hList1"/>
    <dgm:cxn modelId="{FA3D9963-5372-0946-86DA-337DA5532B46}" type="presOf" srcId="{F261CD7F-2A93-D442-BCE4-B96575361FB5}" destId="{9762CD7B-E4B5-744D-AD3B-1D8605E4B42C}" srcOrd="0" destOrd="8" presId="urn:microsoft.com/office/officeart/2005/8/layout/hList1"/>
    <dgm:cxn modelId="{514308F6-FD0C-394B-BFE1-4A752AD349C9}" srcId="{4B33CBBC-81F7-754F-B867-4FFAF3410952}" destId="{E7A38B9B-9915-2446-92E9-010CF817247D}" srcOrd="0" destOrd="0" parTransId="{495DF708-2575-464A-8FBB-2A2F648E4F06}" sibTransId="{6FD0B50F-B8D9-0048-9BBA-1B61B89C14E1}"/>
    <dgm:cxn modelId="{292F1B73-6627-1A43-BA11-7B08A18CECDB}" type="presOf" srcId="{0E60C1C9-CC2C-3740-A05E-42076E4BD79D}" destId="{9762CD7B-E4B5-744D-AD3B-1D8605E4B42C}" srcOrd="0" destOrd="0" presId="urn:microsoft.com/office/officeart/2005/8/layout/hList1"/>
    <dgm:cxn modelId="{243AC2B0-538B-1C41-A007-4573A937412C}" type="presParOf" srcId="{5B6C0F7E-4001-F04B-B159-EED546B62D5D}" destId="{47528A5E-4D56-1B40-8777-97C086B57C45}" srcOrd="0" destOrd="0" presId="urn:microsoft.com/office/officeart/2005/8/layout/hList1"/>
    <dgm:cxn modelId="{E323F716-9662-7246-9F72-F0676B464BCE}" type="presParOf" srcId="{47528A5E-4D56-1B40-8777-97C086B57C45}" destId="{5D2437C1-0575-EA42-8F22-5E78D02A7D3E}" srcOrd="0" destOrd="0" presId="urn:microsoft.com/office/officeart/2005/8/layout/hList1"/>
    <dgm:cxn modelId="{AF64D2B0-EB30-CF4F-B3A9-AC65D0B00C2C}" type="presParOf" srcId="{47528A5E-4D56-1B40-8777-97C086B57C45}" destId="{9762CD7B-E4B5-744D-AD3B-1D8605E4B42C}" srcOrd="1" destOrd="0" presId="urn:microsoft.com/office/officeart/2005/8/layout/hList1"/>
    <dgm:cxn modelId="{32B51F77-003F-1640-A0FB-B8B7E26024E8}" type="presParOf" srcId="{5B6C0F7E-4001-F04B-B159-EED546B62D5D}" destId="{B51D61D1-F2B4-FC4D-ACAA-8BF6CB7F15DD}" srcOrd="1" destOrd="0" presId="urn:microsoft.com/office/officeart/2005/8/layout/hList1"/>
    <dgm:cxn modelId="{2D6386BD-7D1E-A54C-ACF4-E4AEEC4A1E78}" type="presParOf" srcId="{5B6C0F7E-4001-F04B-B159-EED546B62D5D}" destId="{7AF88AF4-D109-434D-AA5C-BD3AB582051F}" srcOrd="2" destOrd="0" presId="urn:microsoft.com/office/officeart/2005/8/layout/hList1"/>
    <dgm:cxn modelId="{D94BC30C-D731-044B-8C89-5BA5D7B2FC0B}" type="presParOf" srcId="{7AF88AF4-D109-434D-AA5C-BD3AB582051F}" destId="{6338A5E4-D432-B74E-B0BD-CD7CD8609867}" srcOrd="0" destOrd="0" presId="urn:microsoft.com/office/officeart/2005/8/layout/hList1"/>
    <dgm:cxn modelId="{90574A3C-67DA-3B43-A5B7-AA282E34AC69}" type="presParOf" srcId="{7AF88AF4-D109-434D-AA5C-BD3AB582051F}" destId="{FB41D153-3287-584A-9769-393ABCB637E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D6F618-1A43-9048-B2FB-F333BC116BD0}" type="doc">
      <dgm:prSet loTypeId="urn:microsoft.com/office/officeart/2005/8/layout/hList1" loCatId="" qsTypeId="urn:microsoft.com/office/officeart/2005/8/quickstyle/simple4" qsCatId="simple" csTypeId="urn:microsoft.com/office/officeart/2005/8/colors/colorful2" csCatId="colorful" phldr="1"/>
      <dgm:spPr/>
      <dgm:t>
        <a:bodyPr/>
        <a:lstStyle/>
        <a:p>
          <a:endParaRPr lang="en-US"/>
        </a:p>
      </dgm:t>
    </dgm:pt>
    <dgm:pt modelId="{42841256-A8E6-1342-A5B4-459EB27649B7}">
      <dgm:prSet phldrT="[Text]" custT="1"/>
      <dgm:spPr>
        <a:solidFill>
          <a:schemeClr val="accent6"/>
        </a:solidFill>
      </dgm:spPr>
      <dgm:t>
        <a:bodyPr/>
        <a:lstStyle/>
        <a:p>
          <a:r>
            <a:rPr lang="en-US" sz="2400" b="1" dirty="0">
              <a:latin typeface="Arial" charset="0"/>
              <a:ea typeface="Arial" charset="0"/>
              <a:cs typeface="Arial" charset="0"/>
            </a:rPr>
            <a:t>Low </a:t>
          </a:r>
          <a:r>
            <a:rPr lang="en-US" sz="2400" b="1" dirty="0" err="1">
              <a:latin typeface="Arial" charset="0"/>
              <a:ea typeface="Arial" charset="0"/>
              <a:cs typeface="Arial" charset="0"/>
            </a:rPr>
            <a:t>Pv</a:t>
          </a:r>
          <a:r>
            <a:rPr lang="en-US" sz="2400" b="1" dirty="0">
              <a:latin typeface="Arial" charset="0"/>
              <a:ea typeface="Arial" charset="0"/>
              <a:cs typeface="Arial" charset="0"/>
            </a:rPr>
            <a:t> Burden</a:t>
          </a:r>
        </a:p>
      </dgm:t>
    </dgm:pt>
    <dgm:pt modelId="{C0959C13-32DF-E84A-A3F2-3E10832300E8}" type="parTrans" cxnId="{01A5992B-C003-F64C-B689-5072AC6E707C}">
      <dgm:prSet/>
      <dgm:spPr/>
      <dgm:t>
        <a:bodyPr/>
        <a:lstStyle/>
        <a:p>
          <a:endParaRPr lang="en-US" sz="1800">
            <a:latin typeface="Arial" charset="0"/>
            <a:ea typeface="Arial" charset="0"/>
            <a:cs typeface="Arial" charset="0"/>
          </a:endParaRPr>
        </a:p>
      </dgm:t>
    </dgm:pt>
    <dgm:pt modelId="{E6F49D60-53FC-9E48-8697-AD77A5645B13}" type="sibTrans" cxnId="{01A5992B-C003-F64C-B689-5072AC6E707C}">
      <dgm:prSet/>
      <dgm:spPr/>
      <dgm:t>
        <a:bodyPr/>
        <a:lstStyle/>
        <a:p>
          <a:endParaRPr lang="en-US" sz="1800">
            <a:latin typeface="Arial" charset="0"/>
            <a:ea typeface="Arial" charset="0"/>
            <a:cs typeface="Arial" charset="0"/>
          </a:endParaRPr>
        </a:p>
      </dgm:t>
    </dgm:pt>
    <dgm:pt modelId="{6C2C9BCC-7A81-3542-999E-C47748C33D9D}">
      <dgm:prSet phldrT="[Text]" custT="1"/>
      <dgm:spPr>
        <a:solidFill>
          <a:srgbClr val="C00000"/>
        </a:solidFill>
      </dgm:spPr>
      <dgm:t>
        <a:bodyPr/>
        <a:lstStyle/>
        <a:p>
          <a:r>
            <a:rPr lang="en-US" sz="2400" b="1" dirty="0">
              <a:latin typeface="Arial" charset="0"/>
              <a:ea typeface="Arial" charset="0"/>
              <a:cs typeface="Arial" charset="0"/>
            </a:rPr>
            <a:t>High </a:t>
          </a:r>
          <a:r>
            <a:rPr lang="en-US" sz="2400" b="1" dirty="0" err="1">
              <a:latin typeface="Arial" charset="0"/>
              <a:ea typeface="Arial" charset="0"/>
              <a:cs typeface="Arial" charset="0"/>
            </a:rPr>
            <a:t>Pv</a:t>
          </a:r>
          <a:r>
            <a:rPr lang="en-US" sz="2400" b="1" dirty="0">
              <a:latin typeface="Arial" charset="0"/>
              <a:ea typeface="Arial" charset="0"/>
              <a:cs typeface="Arial" charset="0"/>
            </a:rPr>
            <a:t> Burden</a:t>
          </a:r>
        </a:p>
      </dgm:t>
    </dgm:pt>
    <dgm:pt modelId="{E0EBC581-D6FD-F443-B5E1-BA672B51245C}" type="parTrans" cxnId="{AC75B942-7980-CD46-A7D1-BFC431842972}">
      <dgm:prSet/>
      <dgm:spPr/>
      <dgm:t>
        <a:bodyPr/>
        <a:lstStyle/>
        <a:p>
          <a:endParaRPr lang="en-US" sz="1800">
            <a:latin typeface="Arial" charset="0"/>
            <a:ea typeface="Arial" charset="0"/>
            <a:cs typeface="Arial" charset="0"/>
          </a:endParaRPr>
        </a:p>
      </dgm:t>
    </dgm:pt>
    <dgm:pt modelId="{528BE3A9-31BC-E545-802A-EDB2AF628C04}" type="sibTrans" cxnId="{AC75B942-7980-CD46-A7D1-BFC431842972}">
      <dgm:prSet/>
      <dgm:spPr/>
      <dgm:t>
        <a:bodyPr/>
        <a:lstStyle/>
        <a:p>
          <a:endParaRPr lang="en-US" sz="1800">
            <a:latin typeface="Arial" charset="0"/>
            <a:ea typeface="Arial" charset="0"/>
            <a:cs typeface="Arial" charset="0"/>
          </a:endParaRPr>
        </a:p>
      </dgm:t>
    </dgm:pt>
    <dgm:pt modelId="{9C67CD63-C5A4-FC47-9F5A-4350CDBB8A70}">
      <dgm:prSet phldrT="[Text]" custT="1"/>
      <dgm:spPr/>
      <dgm:t>
        <a:bodyPr/>
        <a:lstStyle/>
        <a:p>
          <a:pPr algn="just"/>
          <a:r>
            <a:rPr lang="en-US" sz="1800" dirty="0">
              <a:latin typeface="Arial" charset="0"/>
              <a:ea typeface="Arial" charset="0"/>
              <a:cs typeface="Arial" charset="0"/>
            </a:rPr>
            <a:t>Follow up of hotspots for 14 day treatment completion</a:t>
          </a:r>
        </a:p>
      </dgm:t>
    </dgm:pt>
    <dgm:pt modelId="{E7030F57-AC68-D443-AD17-B6E233D0E3D0}" type="parTrans" cxnId="{DF98A0C3-6710-F342-8186-1C9CE3214E7B}">
      <dgm:prSet/>
      <dgm:spPr/>
      <dgm:t>
        <a:bodyPr/>
        <a:lstStyle/>
        <a:p>
          <a:endParaRPr lang="en-US" sz="1800">
            <a:latin typeface="Arial" charset="0"/>
            <a:ea typeface="Arial" charset="0"/>
            <a:cs typeface="Arial" charset="0"/>
          </a:endParaRPr>
        </a:p>
      </dgm:t>
    </dgm:pt>
    <dgm:pt modelId="{E9E43B40-6D6E-6E40-809F-57AD26A26B8A}" type="sibTrans" cxnId="{DF98A0C3-6710-F342-8186-1C9CE3214E7B}">
      <dgm:prSet/>
      <dgm:spPr/>
      <dgm:t>
        <a:bodyPr/>
        <a:lstStyle/>
        <a:p>
          <a:endParaRPr lang="en-US" sz="1800">
            <a:latin typeface="Arial" charset="0"/>
            <a:ea typeface="Arial" charset="0"/>
            <a:cs typeface="Arial" charset="0"/>
          </a:endParaRPr>
        </a:p>
      </dgm:t>
    </dgm:pt>
    <dgm:pt modelId="{3A624174-AD52-4B40-A7E1-0F2B499A7558}">
      <dgm:prSet phldrT="[Text]" custT="1"/>
      <dgm:spPr/>
      <dgm:t>
        <a:bodyPr/>
        <a:lstStyle/>
        <a:p>
          <a:pPr algn="just"/>
          <a:r>
            <a:rPr lang="en-US" sz="1800" dirty="0">
              <a:latin typeface="Arial" charset="0"/>
              <a:ea typeface="Arial" charset="0"/>
              <a:cs typeface="Arial" charset="0"/>
            </a:rPr>
            <a:t>Mass Screening of </a:t>
          </a:r>
          <a:r>
            <a:rPr lang="en-US" sz="1800" dirty="0" err="1">
              <a:latin typeface="Arial" charset="0"/>
              <a:ea typeface="Arial" charset="0"/>
              <a:cs typeface="Arial" charset="0"/>
            </a:rPr>
            <a:t>Pv</a:t>
          </a:r>
          <a:r>
            <a:rPr lang="en-US" sz="1800" dirty="0">
              <a:latin typeface="Arial" charset="0"/>
              <a:ea typeface="Arial" charset="0"/>
              <a:cs typeface="Arial" charset="0"/>
            </a:rPr>
            <a:t> outbreak settings</a:t>
          </a:r>
        </a:p>
      </dgm:t>
    </dgm:pt>
    <dgm:pt modelId="{B1C1A413-97E6-CB4F-9132-B2B7228CA03B}" type="parTrans" cxnId="{13F82FAD-CE1B-9F45-8F8E-4BC49F755B5C}">
      <dgm:prSet/>
      <dgm:spPr/>
      <dgm:t>
        <a:bodyPr/>
        <a:lstStyle/>
        <a:p>
          <a:endParaRPr lang="en-US" sz="1800">
            <a:latin typeface="Arial" charset="0"/>
            <a:ea typeface="Arial" charset="0"/>
            <a:cs typeface="Arial" charset="0"/>
          </a:endParaRPr>
        </a:p>
      </dgm:t>
    </dgm:pt>
    <dgm:pt modelId="{34630AE4-2213-7E4F-84D4-829BDDF0CCCA}" type="sibTrans" cxnId="{13F82FAD-CE1B-9F45-8F8E-4BC49F755B5C}">
      <dgm:prSet/>
      <dgm:spPr/>
      <dgm:t>
        <a:bodyPr/>
        <a:lstStyle/>
        <a:p>
          <a:endParaRPr lang="en-US" sz="1800">
            <a:latin typeface="Arial" charset="0"/>
            <a:ea typeface="Arial" charset="0"/>
            <a:cs typeface="Arial" charset="0"/>
          </a:endParaRPr>
        </a:p>
      </dgm:t>
    </dgm:pt>
    <dgm:pt modelId="{611E9E18-0538-9344-B865-2CF9E9254AFB}">
      <dgm:prSet phldrT="[Text]" custT="1"/>
      <dgm:spPr/>
      <dgm:t>
        <a:bodyPr/>
        <a:lstStyle/>
        <a:p>
          <a:pPr algn="just"/>
          <a:r>
            <a:rPr lang="en-US" sz="1800" dirty="0">
              <a:latin typeface="Arial" charset="0"/>
              <a:ea typeface="Arial" charset="0"/>
              <a:cs typeface="Arial" charset="0"/>
            </a:rPr>
            <a:t>Active Surveillance through Fever Survey of all </a:t>
          </a:r>
          <a:r>
            <a:rPr lang="en-US" sz="1800" dirty="0" err="1">
              <a:latin typeface="Arial" charset="0"/>
              <a:ea typeface="Arial" charset="0"/>
              <a:cs typeface="Arial" charset="0"/>
            </a:rPr>
            <a:t>Pv</a:t>
          </a:r>
          <a:r>
            <a:rPr lang="en-US" sz="1800" dirty="0">
              <a:latin typeface="Arial" charset="0"/>
              <a:ea typeface="Arial" charset="0"/>
              <a:cs typeface="Arial" charset="0"/>
            </a:rPr>
            <a:t> hotspots</a:t>
          </a:r>
        </a:p>
      </dgm:t>
    </dgm:pt>
    <dgm:pt modelId="{764FC5B6-9BB2-B94A-B7BB-B5C365F1E775}" type="parTrans" cxnId="{1CAE01D8-0E10-DC42-9BB7-BD08974E3E3B}">
      <dgm:prSet/>
      <dgm:spPr/>
      <dgm:t>
        <a:bodyPr/>
        <a:lstStyle/>
        <a:p>
          <a:endParaRPr lang="en-US" sz="1800">
            <a:latin typeface="Arial" charset="0"/>
            <a:ea typeface="Arial" charset="0"/>
            <a:cs typeface="Arial" charset="0"/>
          </a:endParaRPr>
        </a:p>
      </dgm:t>
    </dgm:pt>
    <dgm:pt modelId="{428790BA-872C-934A-9867-F21630FE355A}" type="sibTrans" cxnId="{1CAE01D8-0E10-DC42-9BB7-BD08974E3E3B}">
      <dgm:prSet/>
      <dgm:spPr/>
      <dgm:t>
        <a:bodyPr/>
        <a:lstStyle/>
        <a:p>
          <a:endParaRPr lang="en-US" sz="1800">
            <a:latin typeface="Arial" charset="0"/>
            <a:ea typeface="Arial" charset="0"/>
            <a:cs typeface="Arial" charset="0"/>
          </a:endParaRPr>
        </a:p>
      </dgm:t>
    </dgm:pt>
    <dgm:pt modelId="{6EE67599-9166-6241-B6AE-47CB3B190555}">
      <dgm:prSet phldrT="[Text]" custT="1"/>
      <dgm:spPr/>
      <dgm:t>
        <a:bodyPr/>
        <a:lstStyle/>
        <a:p>
          <a:pPr algn="just"/>
          <a:r>
            <a:rPr lang="en-US" sz="1800" dirty="0">
              <a:latin typeface="Arial" charset="0"/>
              <a:ea typeface="Arial" charset="0"/>
              <a:cs typeface="Arial" charset="0"/>
            </a:rPr>
            <a:t>Engagement of ULBs</a:t>
          </a:r>
        </a:p>
      </dgm:t>
    </dgm:pt>
    <dgm:pt modelId="{FEBB0624-AA11-784A-B317-0D6B32571923}" type="parTrans" cxnId="{E941B70C-92A4-BB4B-9D68-441220A9398F}">
      <dgm:prSet/>
      <dgm:spPr/>
      <dgm:t>
        <a:bodyPr/>
        <a:lstStyle/>
        <a:p>
          <a:endParaRPr lang="en-US" sz="1800">
            <a:latin typeface="Arial" charset="0"/>
            <a:ea typeface="Arial" charset="0"/>
            <a:cs typeface="Arial" charset="0"/>
          </a:endParaRPr>
        </a:p>
      </dgm:t>
    </dgm:pt>
    <dgm:pt modelId="{57727F28-66FA-C24B-88B9-F4D394BAD55E}" type="sibTrans" cxnId="{E941B70C-92A4-BB4B-9D68-441220A9398F}">
      <dgm:prSet/>
      <dgm:spPr/>
      <dgm:t>
        <a:bodyPr/>
        <a:lstStyle/>
        <a:p>
          <a:endParaRPr lang="en-US" sz="1800">
            <a:latin typeface="Arial" charset="0"/>
            <a:ea typeface="Arial" charset="0"/>
            <a:cs typeface="Arial" charset="0"/>
          </a:endParaRPr>
        </a:p>
      </dgm:t>
    </dgm:pt>
    <dgm:pt modelId="{DCC44D3D-C1F8-6C4D-BA08-8F801057E631}">
      <dgm:prSet phldrT="[Text]" custT="1"/>
      <dgm:spPr/>
      <dgm:t>
        <a:bodyPr/>
        <a:lstStyle/>
        <a:p>
          <a:pPr algn="just"/>
          <a:r>
            <a:rPr lang="en-US" sz="1800" dirty="0">
              <a:latin typeface="Arial" charset="0"/>
              <a:ea typeface="Arial" charset="0"/>
              <a:cs typeface="Arial" charset="0"/>
            </a:rPr>
            <a:t>Strengthening of UVBDCS</a:t>
          </a:r>
        </a:p>
      </dgm:t>
    </dgm:pt>
    <dgm:pt modelId="{638EFD88-9ADD-E34A-AFD4-1A6A8434C05D}" type="parTrans" cxnId="{8668930B-7C2C-E04F-BC97-05531DA203EF}">
      <dgm:prSet/>
      <dgm:spPr/>
      <dgm:t>
        <a:bodyPr/>
        <a:lstStyle/>
        <a:p>
          <a:endParaRPr lang="en-US"/>
        </a:p>
      </dgm:t>
    </dgm:pt>
    <dgm:pt modelId="{BAB74E99-ED8F-D543-AD2D-A400260AE95B}" type="sibTrans" cxnId="{8668930B-7C2C-E04F-BC97-05531DA203EF}">
      <dgm:prSet/>
      <dgm:spPr/>
      <dgm:t>
        <a:bodyPr/>
        <a:lstStyle/>
        <a:p>
          <a:endParaRPr lang="en-US"/>
        </a:p>
      </dgm:t>
    </dgm:pt>
    <dgm:pt modelId="{3D8D1C71-EC0E-2141-9028-E3F2F8CA0BE8}">
      <dgm:prSet phldrT="[Text]" custT="1"/>
      <dgm:spPr/>
      <dgm:t>
        <a:bodyPr/>
        <a:lstStyle/>
        <a:p>
          <a:pPr algn="just"/>
          <a:r>
            <a:rPr lang="en-US" sz="1800" dirty="0">
              <a:latin typeface="Arial" charset="0"/>
              <a:ea typeface="Arial" charset="0"/>
              <a:cs typeface="Arial" charset="0"/>
            </a:rPr>
            <a:t>Strengthening of UVBDCS</a:t>
          </a:r>
        </a:p>
      </dgm:t>
    </dgm:pt>
    <dgm:pt modelId="{7C40540B-DB79-8C46-ACD7-C7BAF3804B5F}" type="parTrans" cxnId="{F59826EF-893C-9E4D-B27D-C54495DFE462}">
      <dgm:prSet/>
      <dgm:spPr/>
      <dgm:t>
        <a:bodyPr/>
        <a:lstStyle/>
        <a:p>
          <a:endParaRPr lang="en-US"/>
        </a:p>
      </dgm:t>
    </dgm:pt>
    <dgm:pt modelId="{60EE3CD6-326B-8F47-995A-47FFD2F3EB53}" type="sibTrans" cxnId="{F59826EF-893C-9E4D-B27D-C54495DFE462}">
      <dgm:prSet/>
      <dgm:spPr/>
      <dgm:t>
        <a:bodyPr/>
        <a:lstStyle/>
        <a:p>
          <a:endParaRPr lang="en-US"/>
        </a:p>
      </dgm:t>
    </dgm:pt>
    <dgm:pt modelId="{F8652949-F6B0-2D41-9C31-13010C025305}" type="pres">
      <dgm:prSet presAssocID="{9ED6F618-1A43-9048-B2FB-F333BC116BD0}" presName="Name0" presStyleCnt="0">
        <dgm:presLayoutVars>
          <dgm:dir/>
          <dgm:animLvl val="lvl"/>
          <dgm:resizeHandles val="exact"/>
        </dgm:presLayoutVars>
      </dgm:prSet>
      <dgm:spPr/>
      <dgm:t>
        <a:bodyPr/>
        <a:lstStyle/>
        <a:p>
          <a:endParaRPr lang="en-US"/>
        </a:p>
      </dgm:t>
    </dgm:pt>
    <dgm:pt modelId="{9CD163CC-94AC-7542-9C5B-876A1BBFA1FE}" type="pres">
      <dgm:prSet presAssocID="{42841256-A8E6-1342-A5B4-459EB27649B7}" presName="composite" presStyleCnt="0"/>
      <dgm:spPr/>
    </dgm:pt>
    <dgm:pt modelId="{E59E9C7D-28BC-BF4E-B40F-F473D82C929E}" type="pres">
      <dgm:prSet presAssocID="{42841256-A8E6-1342-A5B4-459EB27649B7}" presName="parTx" presStyleLbl="alignNode1" presStyleIdx="0" presStyleCnt="2">
        <dgm:presLayoutVars>
          <dgm:chMax val="0"/>
          <dgm:chPref val="0"/>
          <dgm:bulletEnabled val="1"/>
        </dgm:presLayoutVars>
      </dgm:prSet>
      <dgm:spPr/>
      <dgm:t>
        <a:bodyPr/>
        <a:lstStyle/>
        <a:p>
          <a:endParaRPr lang="en-US"/>
        </a:p>
      </dgm:t>
    </dgm:pt>
    <dgm:pt modelId="{6774F1AA-7C4D-4C42-83A7-39810D8E6841}" type="pres">
      <dgm:prSet presAssocID="{42841256-A8E6-1342-A5B4-459EB27649B7}" presName="desTx" presStyleLbl="alignAccFollowNode1" presStyleIdx="0" presStyleCnt="2">
        <dgm:presLayoutVars>
          <dgm:bulletEnabled val="1"/>
        </dgm:presLayoutVars>
      </dgm:prSet>
      <dgm:spPr/>
      <dgm:t>
        <a:bodyPr/>
        <a:lstStyle/>
        <a:p>
          <a:endParaRPr lang="en-US"/>
        </a:p>
      </dgm:t>
    </dgm:pt>
    <dgm:pt modelId="{8635818E-8FFB-3243-BB2F-B4F50D236745}" type="pres">
      <dgm:prSet presAssocID="{E6F49D60-53FC-9E48-8697-AD77A5645B13}" presName="space" presStyleCnt="0"/>
      <dgm:spPr/>
    </dgm:pt>
    <dgm:pt modelId="{44A4895C-3836-0244-BA86-ADF2FDFF5CC0}" type="pres">
      <dgm:prSet presAssocID="{6C2C9BCC-7A81-3542-999E-C47748C33D9D}" presName="composite" presStyleCnt="0"/>
      <dgm:spPr/>
    </dgm:pt>
    <dgm:pt modelId="{60ECD3EF-F0F4-454B-B484-9B63554A3FB3}" type="pres">
      <dgm:prSet presAssocID="{6C2C9BCC-7A81-3542-999E-C47748C33D9D}" presName="parTx" presStyleLbl="alignNode1" presStyleIdx="1" presStyleCnt="2">
        <dgm:presLayoutVars>
          <dgm:chMax val="0"/>
          <dgm:chPref val="0"/>
          <dgm:bulletEnabled val="1"/>
        </dgm:presLayoutVars>
      </dgm:prSet>
      <dgm:spPr/>
      <dgm:t>
        <a:bodyPr/>
        <a:lstStyle/>
        <a:p>
          <a:endParaRPr lang="en-US"/>
        </a:p>
      </dgm:t>
    </dgm:pt>
    <dgm:pt modelId="{0EA00FE7-BA8B-AF48-9915-63C1EA42E37F}" type="pres">
      <dgm:prSet presAssocID="{6C2C9BCC-7A81-3542-999E-C47748C33D9D}" presName="desTx" presStyleLbl="alignAccFollowNode1" presStyleIdx="1" presStyleCnt="2">
        <dgm:presLayoutVars>
          <dgm:bulletEnabled val="1"/>
        </dgm:presLayoutVars>
      </dgm:prSet>
      <dgm:spPr/>
      <dgm:t>
        <a:bodyPr/>
        <a:lstStyle/>
        <a:p>
          <a:endParaRPr lang="en-US"/>
        </a:p>
      </dgm:t>
    </dgm:pt>
  </dgm:ptLst>
  <dgm:cxnLst>
    <dgm:cxn modelId="{8668930B-7C2C-E04F-BC97-05531DA203EF}" srcId="{42841256-A8E6-1342-A5B4-459EB27649B7}" destId="{DCC44D3D-C1F8-6C4D-BA08-8F801057E631}" srcOrd="2" destOrd="0" parTransId="{638EFD88-9ADD-E34A-AFD4-1A6A8434C05D}" sibTransId="{BAB74E99-ED8F-D543-AD2D-A400260AE95B}"/>
    <dgm:cxn modelId="{2FCEE19C-1B7E-6846-9AB6-21FEE5712D8E}" type="presOf" srcId="{3A624174-AD52-4B40-A7E1-0F2B499A7558}" destId="{0EA00FE7-BA8B-AF48-9915-63C1EA42E37F}" srcOrd="0" destOrd="1" presId="urn:microsoft.com/office/officeart/2005/8/layout/hList1"/>
    <dgm:cxn modelId="{3A2ED45A-32FF-B342-B899-154BC4401F46}" type="presOf" srcId="{DCC44D3D-C1F8-6C4D-BA08-8F801057E631}" destId="{6774F1AA-7C4D-4C42-83A7-39810D8E6841}" srcOrd="0" destOrd="2" presId="urn:microsoft.com/office/officeart/2005/8/layout/hList1"/>
    <dgm:cxn modelId="{01A5992B-C003-F64C-B689-5072AC6E707C}" srcId="{9ED6F618-1A43-9048-B2FB-F333BC116BD0}" destId="{42841256-A8E6-1342-A5B4-459EB27649B7}" srcOrd="0" destOrd="0" parTransId="{C0959C13-32DF-E84A-A3F2-3E10832300E8}" sibTransId="{E6F49D60-53FC-9E48-8697-AD77A5645B13}"/>
    <dgm:cxn modelId="{AD833560-6AC9-BC41-BFBE-B0AE2D804174}" type="presOf" srcId="{42841256-A8E6-1342-A5B4-459EB27649B7}" destId="{E59E9C7D-28BC-BF4E-B40F-F473D82C929E}" srcOrd="0" destOrd="0" presId="urn:microsoft.com/office/officeart/2005/8/layout/hList1"/>
    <dgm:cxn modelId="{F59826EF-893C-9E4D-B27D-C54495DFE462}" srcId="{6C2C9BCC-7A81-3542-999E-C47748C33D9D}" destId="{3D8D1C71-EC0E-2141-9028-E3F2F8CA0BE8}" srcOrd="2" destOrd="0" parTransId="{7C40540B-DB79-8C46-ACD7-C7BAF3804B5F}" sibTransId="{60EE3CD6-326B-8F47-995A-47FFD2F3EB53}"/>
    <dgm:cxn modelId="{B3A9EB41-A567-0A49-AE70-F4104792F51A}" type="presOf" srcId="{611E9E18-0538-9344-B865-2CF9E9254AFB}" destId="{0EA00FE7-BA8B-AF48-9915-63C1EA42E37F}" srcOrd="0" destOrd="0" presId="urn:microsoft.com/office/officeart/2005/8/layout/hList1"/>
    <dgm:cxn modelId="{DF98A0C3-6710-F342-8186-1C9CE3214E7B}" srcId="{42841256-A8E6-1342-A5B4-459EB27649B7}" destId="{9C67CD63-C5A4-FC47-9F5A-4350CDBB8A70}" srcOrd="0" destOrd="0" parTransId="{E7030F57-AC68-D443-AD17-B6E233D0E3D0}" sibTransId="{E9E43B40-6D6E-6E40-809F-57AD26A26B8A}"/>
    <dgm:cxn modelId="{AF3D400F-5DCC-9843-8AE2-0A670CAAC637}" type="presOf" srcId="{9ED6F618-1A43-9048-B2FB-F333BC116BD0}" destId="{F8652949-F6B0-2D41-9C31-13010C025305}" srcOrd="0" destOrd="0" presId="urn:microsoft.com/office/officeart/2005/8/layout/hList1"/>
    <dgm:cxn modelId="{E941B70C-92A4-BB4B-9D68-441220A9398F}" srcId="{42841256-A8E6-1342-A5B4-459EB27649B7}" destId="{6EE67599-9166-6241-B6AE-47CB3B190555}" srcOrd="1" destOrd="0" parTransId="{FEBB0624-AA11-784A-B317-0D6B32571923}" sibTransId="{57727F28-66FA-C24B-88B9-F4D394BAD55E}"/>
    <dgm:cxn modelId="{1CAE01D8-0E10-DC42-9BB7-BD08974E3E3B}" srcId="{6C2C9BCC-7A81-3542-999E-C47748C33D9D}" destId="{611E9E18-0538-9344-B865-2CF9E9254AFB}" srcOrd="0" destOrd="0" parTransId="{764FC5B6-9BB2-B94A-B7BB-B5C365F1E775}" sibTransId="{428790BA-872C-934A-9867-F21630FE355A}"/>
    <dgm:cxn modelId="{60A5B3B3-E3FB-6E44-9136-88E72732BD8C}" type="presOf" srcId="{9C67CD63-C5A4-FC47-9F5A-4350CDBB8A70}" destId="{6774F1AA-7C4D-4C42-83A7-39810D8E6841}" srcOrd="0" destOrd="0" presId="urn:microsoft.com/office/officeart/2005/8/layout/hList1"/>
    <dgm:cxn modelId="{088ECF31-1F0E-BB44-9613-A814A9B2E39C}" type="presOf" srcId="{6EE67599-9166-6241-B6AE-47CB3B190555}" destId="{6774F1AA-7C4D-4C42-83A7-39810D8E6841}" srcOrd="0" destOrd="1" presId="urn:microsoft.com/office/officeart/2005/8/layout/hList1"/>
    <dgm:cxn modelId="{17946D1A-F739-7B4E-BB67-F8C81BA46AD9}" type="presOf" srcId="{3D8D1C71-EC0E-2141-9028-E3F2F8CA0BE8}" destId="{0EA00FE7-BA8B-AF48-9915-63C1EA42E37F}" srcOrd="0" destOrd="2" presId="urn:microsoft.com/office/officeart/2005/8/layout/hList1"/>
    <dgm:cxn modelId="{AC75B942-7980-CD46-A7D1-BFC431842972}" srcId="{9ED6F618-1A43-9048-B2FB-F333BC116BD0}" destId="{6C2C9BCC-7A81-3542-999E-C47748C33D9D}" srcOrd="1" destOrd="0" parTransId="{E0EBC581-D6FD-F443-B5E1-BA672B51245C}" sibTransId="{528BE3A9-31BC-E545-802A-EDB2AF628C04}"/>
    <dgm:cxn modelId="{13F82FAD-CE1B-9F45-8F8E-4BC49F755B5C}" srcId="{6C2C9BCC-7A81-3542-999E-C47748C33D9D}" destId="{3A624174-AD52-4B40-A7E1-0F2B499A7558}" srcOrd="1" destOrd="0" parTransId="{B1C1A413-97E6-CB4F-9132-B2B7228CA03B}" sibTransId="{34630AE4-2213-7E4F-84D4-829BDDF0CCCA}"/>
    <dgm:cxn modelId="{FC86099A-F9A4-9544-8A5D-DE81AD0F82EF}" type="presOf" srcId="{6C2C9BCC-7A81-3542-999E-C47748C33D9D}" destId="{60ECD3EF-F0F4-454B-B484-9B63554A3FB3}" srcOrd="0" destOrd="0" presId="urn:microsoft.com/office/officeart/2005/8/layout/hList1"/>
    <dgm:cxn modelId="{7FF9BF9E-C80B-A244-B885-361C399BDBFA}" type="presParOf" srcId="{F8652949-F6B0-2D41-9C31-13010C025305}" destId="{9CD163CC-94AC-7542-9C5B-876A1BBFA1FE}" srcOrd="0" destOrd="0" presId="urn:microsoft.com/office/officeart/2005/8/layout/hList1"/>
    <dgm:cxn modelId="{A3B64852-F2BF-5C4B-AB9A-B909D684ECE9}" type="presParOf" srcId="{9CD163CC-94AC-7542-9C5B-876A1BBFA1FE}" destId="{E59E9C7D-28BC-BF4E-B40F-F473D82C929E}" srcOrd="0" destOrd="0" presId="urn:microsoft.com/office/officeart/2005/8/layout/hList1"/>
    <dgm:cxn modelId="{915A03D8-C903-8349-908F-FB4486A37E2D}" type="presParOf" srcId="{9CD163CC-94AC-7542-9C5B-876A1BBFA1FE}" destId="{6774F1AA-7C4D-4C42-83A7-39810D8E6841}" srcOrd="1" destOrd="0" presId="urn:microsoft.com/office/officeart/2005/8/layout/hList1"/>
    <dgm:cxn modelId="{DB54B053-C95C-F04E-86B3-37921CB3468A}" type="presParOf" srcId="{F8652949-F6B0-2D41-9C31-13010C025305}" destId="{8635818E-8FFB-3243-BB2F-B4F50D236745}" srcOrd="1" destOrd="0" presId="urn:microsoft.com/office/officeart/2005/8/layout/hList1"/>
    <dgm:cxn modelId="{E45EE469-204A-3A4D-9D6B-C2700D7C49A9}" type="presParOf" srcId="{F8652949-F6B0-2D41-9C31-13010C025305}" destId="{44A4895C-3836-0244-BA86-ADF2FDFF5CC0}" srcOrd="2" destOrd="0" presId="urn:microsoft.com/office/officeart/2005/8/layout/hList1"/>
    <dgm:cxn modelId="{7823CB01-717B-1245-90D8-A358F7EB012E}" type="presParOf" srcId="{44A4895C-3836-0244-BA86-ADF2FDFF5CC0}" destId="{60ECD3EF-F0F4-454B-B484-9B63554A3FB3}" srcOrd="0" destOrd="0" presId="urn:microsoft.com/office/officeart/2005/8/layout/hList1"/>
    <dgm:cxn modelId="{ABB0CD6B-9748-D04D-82DE-947A90FA20A3}" type="presParOf" srcId="{44A4895C-3836-0244-BA86-ADF2FDFF5CC0}" destId="{0EA00FE7-BA8B-AF48-9915-63C1EA42E37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B8FE8-32C4-7C4C-B001-A22EE431F760}">
      <dsp:nvSpPr>
        <dsp:cNvPr id="0" name=""/>
        <dsp:cNvSpPr/>
      </dsp:nvSpPr>
      <dsp:spPr>
        <a:xfrm>
          <a:off x="5173217" y="4074864"/>
          <a:ext cx="3170682" cy="2053883"/>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11664"/>
              <a:satOff val="-709"/>
              <a:lumOff val="399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t>
          </a:r>
          <a:r>
            <a:rPr lang="en-GB" sz="1600" kern="1200" dirty="0"/>
            <a:t>Even in countries that have reporting rates of 100% in the public sector, some have testing rates as low as 70%, and public health sector treatment seeking rates of below 60%."</a:t>
          </a:r>
          <a:endParaRPr lang="en-US" sz="1600" kern="1200" dirty="0"/>
        </a:p>
      </dsp:txBody>
      <dsp:txXfrm>
        <a:off x="6169539" y="4633451"/>
        <a:ext cx="2129243" cy="1450178"/>
      </dsp:txXfrm>
    </dsp:sp>
    <dsp:sp modelId="{E0FE8A6C-C9D0-EC47-8480-9FA68423C059}">
      <dsp:nvSpPr>
        <dsp:cNvPr id="0" name=""/>
        <dsp:cNvSpPr/>
      </dsp:nvSpPr>
      <dsp:spPr>
        <a:xfrm>
          <a:off x="0" y="4584309"/>
          <a:ext cx="3170682" cy="2053883"/>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5832"/>
              <a:satOff val="-354"/>
              <a:lumOff val="199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Weak surveillance and reporting system</a:t>
          </a:r>
        </a:p>
        <a:p>
          <a:pPr marL="171450" lvl="1" indent="-171450" algn="l" defTabSz="711200">
            <a:lnSpc>
              <a:spcPct val="90000"/>
            </a:lnSpc>
            <a:spcBef>
              <a:spcPct val="0"/>
            </a:spcBef>
            <a:spcAft>
              <a:spcPct val="15000"/>
            </a:spcAft>
            <a:buChar char="••"/>
          </a:pPr>
          <a:r>
            <a:rPr lang="en-US" sz="1600" kern="1200" dirty="0"/>
            <a:t>Emerging drug and insecticide resistance</a:t>
          </a:r>
        </a:p>
      </dsp:txBody>
      <dsp:txXfrm>
        <a:off x="45117" y="5142897"/>
        <a:ext cx="2129243" cy="1450178"/>
      </dsp:txXfrm>
    </dsp:sp>
    <dsp:sp modelId="{201E6D61-5089-E542-8E3D-3183AA2B569B}">
      <dsp:nvSpPr>
        <dsp:cNvPr id="0" name=""/>
        <dsp:cNvSpPr/>
      </dsp:nvSpPr>
      <dsp:spPr>
        <a:xfrm>
          <a:off x="5173217" y="219807"/>
          <a:ext cx="3170682" cy="2053883"/>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5832"/>
              <a:satOff val="-354"/>
              <a:lumOff val="199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In 2017, 3.1 billion dollars have been invested in malaria control and elimination efforts</a:t>
          </a:r>
        </a:p>
      </dsp:txBody>
      <dsp:txXfrm>
        <a:off x="6169539" y="264924"/>
        <a:ext cx="2129243" cy="1450178"/>
      </dsp:txXfrm>
    </dsp:sp>
    <dsp:sp modelId="{D530C2E1-1156-7142-9C6E-F212CF9DA43A}">
      <dsp:nvSpPr>
        <dsp:cNvPr id="0" name=""/>
        <dsp:cNvSpPr/>
      </dsp:nvSpPr>
      <dsp:spPr>
        <a:xfrm>
          <a:off x="0" y="219807"/>
          <a:ext cx="3170682" cy="2053883"/>
        </a:xfrm>
        <a:prstGeom prst="roundRect">
          <a:avLst>
            <a:gd name="adj" fmla="val 10000"/>
          </a:avLst>
        </a:prstGeom>
        <a:solidFill>
          <a:schemeClr val="lt1">
            <a:alpha val="90000"/>
            <a:hueOff val="0"/>
            <a:satOff val="0"/>
            <a:lumOff val="0"/>
            <a:alphaOff val="0"/>
          </a:schemeClr>
        </a:solidFill>
        <a:ln w="12700" cap="flat"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Estimated number of malaria cases </a:t>
          </a:r>
          <a:r>
            <a:rPr lang="en-US" sz="1600" kern="1200" dirty="0" smtClean="0"/>
            <a:t>&amp; </a:t>
          </a:r>
          <a:r>
            <a:rPr lang="en-US" sz="1600" kern="1200" dirty="0"/>
            <a:t>deaths in 2017 are 219 million and </a:t>
          </a:r>
          <a:r>
            <a:rPr lang="en-US" sz="1600" kern="1200" dirty="0" smtClean="0"/>
            <a:t>435 thousand</a:t>
          </a:r>
          <a:r>
            <a:rPr lang="en-US" sz="1600" kern="1200" dirty="0"/>
            <a:t>, </a:t>
          </a:r>
          <a:r>
            <a:rPr lang="en-US" sz="1600" kern="1200" dirty="0" smtClean="0"/>
            <a:t>respectively</a:t>
          </a:r>
          <a:endParaRPr lang="en-US" sz="1600" kern="1200" dirty="0"/>
        </a:p>
      </dsp:txBody>
      <dsp:txXfrm>
        <a:off x="45117" y="264924"/>
        <a:ext cx="2129243" cy="1450178"/>
      </dsp:txXfrm>
    </dsp:sp>
    <dsp:sp modelId="{BD1A3108-B3CC-604F-9218-987990CA0E24}">
      <dsp:nvSpPr>
        <dsp:cNvPr id="0" name=""/>
        <dsp:cNvSpPr/>
      </dsp:nvSpPr>
      <dsp:spPr>
        <a:xfrm>
          <a:off x="1328605" y="585655"/>
          <a:ext cx="2779160" cy="2779160"/>
        </a:xfrm>
        <a:prstGeom prst="pieWedg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Disease Burden</a:t>
          </a:r>
        </a:p>
      </dsp:txBody>
      <dsp:txXfrm>
        <a:off x="2142602" y="1399652"/>
        <a:ext cx="1965163" cy="1965163"/>
      </dsp:txXfrm>
    </dsp:sp>
    <dsp:sp modelId="{57FFA822-80B8-5246-954C-E991B65AC4C1}">
      <dsp:nvSpPr>
        <dsp:cNvPr id="0" name=""/>
        <dsp:cNvSpPr/>
      </dsp:nvSpPr>
      <dsp:spPr>
        <a:xfrm rot="5400000">
          <a:off x="4236133" y="585655"/>
          <a:ext cx="2779160" cy="2779160"/>
        </a:xfrm>
        <a:prstGeom prst="pieWedge">
          <a:avLst/>
        </a:prstGeom>
        <a:solidFill>
          <a:schemeClr val="accent5">
            <a:shade val="50000"/>
            <a:hueOff val="5832"/>
            <a:satOff val="-354"/>
            <a:lumOff val="199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Economic Burden</a:t>
          </a:r>
        </a:p>
      </dsp:txBody>
      <dsp:txXfrm rot="-5400000">
        <a:off x="4236133" y="1399652"/>
        <a:ext cx="1965163" cy="1965163"/>
      </dsp:txXfrm>
    </dsp:sp>
    <dsp:sp modelId="{5786A782-B0E2-8B4A-A8AF-7BF176DEE50D}">
      <dsp:nvSpPr>
        <dsp:cNvPr id="0" name=""/>
        <dsp:cNvSpPr/>
      </dsp:nvSpPr>
      <dsp:spPr>
        <a:xfrm rot="10800000">
          <a:off x="4236133" y="3493183"/>
          <a:ext cx="2779160" cy="2779160"/>
        </a:xfrm>
        <a:prstGeom prst="pieWedge">
          <a:avLst/>
        </a:prstGeom>
        <a:solidFill>
          <a:schemeClr val="accent5">
            <a:shade val="50000"/>
            <a:hueOff val="11664"/>
            <a:satOff val="-709"/>
            <a:lumOff val="3994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Surveillance System</a:t>
          </a:r>
        </a:p>
      </dsp:txBody>
      <dsp:txXfrm rot="10800000">
        <a:off x="4236133" y="3493183"/>
        <a:ext cx="1965163" cy="1965163"/>
      </dsp:txXfrm>
    </dsp:sp>
    <dsp:sp modelId="{B9CE607F-4ED2-9C4B-84C8-49C9A72CA249}">
      <dsp:nvSpPr>
        <dsp:cNvPr id="0" name=""/>
        <dsp:cNvSpPr/>
      </dsp:nvSpPr>
      <dsp:spPr>
        <a:xfrm rot="16200000">
          <a:off x="1328605" y="3493183"/>
          <a:ext cx="2779160" cy="2779160"/>
        </a:xfrm>
        <a:prstGeom prst="pieWedge">
          <a:avLst/>
        </a:prstGeom>
        <a:solidFill>
          <a:schemeClr val="accent5">
            <a:shade val="50000"/>
            <a:hueOff val="5832"/>
            <a:satOff val="-354"/>
            <a:lumOff val="199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Priority Challenges</a:t>
          </a:r>
        </a:p>
      </dsp:txBody>
      <dsp:txXfrm rot="5400000">
        <a:off x="2142602" y="3493183"/>
        <a:ext cx="1965163" cy="1965163"/>
      </dsp:txXfrm>
    </dsp:sp>
    <dsp:sp modelId="{9932271D-0ABB-2D47-8E39-BC0967B4D4EF}">
      <dsp:nvSpPr>
        <dsp:cNvPr id="0" name=""/>
        <dsp:cNvSpPr/>
      </dsp:nvSpPr>
      <dsp:spPr>
        <a:xfrm>
          <a:off x="3692175" y="2851345"/>
          <a:ext cx="959548" cy="834390"/>
        </a:xfrm>
        <a:prstGeom prst="circularArrow">
          <a:avLst/>
        </a:prstGeom>
        <a:solidFill>
          <a:schemeClr val="accent5">
            <a:tint val="55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C13067-0290-1B42-B1D1-F695B7DF9A6F}">
      <dsp:nvSpPr>
        <dsp:cNvPr id="0" name=""/>
        <dsp:cNvSpPr/>
      </dsp:nvSpPr>
      <dsp:spPr>
        <a:xfrm rot="10800000">
          <a:off x="3692175" y="3172264"/>
          <a:ext cx="959548" cy="834390"/>
        </a:xfrm>
        <a:prstGeom prst="circularArrow">
          <a:avLst/>
        </a:prstGeom>
        <a:solidFill>
          <a:schemeClr val="accent5">
            <a:tint val="55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A3CD2-16A7-B940-9098-9E17B9433A1B}">
      <dsp:nvSpPr>
        <dsp:cNvPr id="0" name=""/>
        <dsp:cNvSpPr/>
      </dsp:nvSpPr>
      <dsp:spPr>
        <a:xfrm>
          <a:off x="866781" y="890480"/>
          <a:ext cx="2442587" cy="201462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just" defTabSz="622300">
            <a:lnSpc>
              <a:spcPct val="90000"/>
            </a:lnSpc>
            <a:spcBef>
              <a:spcPct val="0"/>
            </a:spcBef>
            <a:spcAft>
              <a:spcPct val="15000"/>
            </a:spcAft>
            <a:buChar char="••"/>
          </a:pPr>
          <a:r>
            <a:rPr lang="en-US" sz="1400" kern="1200" dirty="0">
              <a:latin typeface="Arial" charset="0"/>
              <a:ea typeface="Arial" charset="0"/>
              <a:cs typeface="Arial" charset="0"/>
            </a:rPr>
            <a:t>State driven coordination platform for malaria</a:t>
          </a:r>
        </a:p>
      </dsp:txBody>
      <dsp:txXfrm>
        <a:off x="913143" y="936842"/>
        <a:ext cx="2349863" cy="1490194"/>
      </dsp:txXfrm>
    </dsp:sp>
    <dsp:sp modelId="{8B1295C3-1C9E-5D47-BF69-52B3B59DDE48}">
      <dsp:nvSpPr>
        <dsp:cNvPr id="0" name=""/>
        <dsp:cNvSpPr/>
      </dsp:nvSpPr>
      <dsp:spPr>
        <a:xfrm>
          <a:off x="2147956" y="1447667"/>
          <a:ext cx="2931036" cy="2931036"/>
        </a:xfrm>
        <a:prstGeom prst="leftCircularArrow">
          <a:avLst>
            <a:gd name="adj1" fmla="val 3931"/>
            <a:gd name="adj2" fmla="val 492798"/>
            <a:gd name="adj3" fmla="val 2035258"/>
            <a:gd name="adj4" fmla="val 8791439"/>
            <a:gd name="adj5" fmla="val 4586"/>
          </a:avLst>
        </a:prstGeom>
        <a:blipFill rotWithShape="0">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A5D9872-A529-2B42-907A-2FAECE6E852E}">
      <dsp:nvSpPr>
        <dsp:cNvPr id="0" name=""/>
        <dsp:cNvSpPr/>
      </dsp:nvSpPr>
      <dsp:spPr>
        <a:xfrm>
          <a:off x="1409578" y="2157507"/>
          <a:ext cx="2171188" cy="1495193"/>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a:latin typeface="Arial" charset="0"/>
              <a:ea typeface="Arial" charset="0"/>
              <a:cs typeface="Arial" charset="0"/>
            </a:rPr>
            <a:t>On-boarding of NGOs/CSOs, International Agencies, Experts, Professional Bodies (IMA, IAP, etc.)</a:t>
          </a:r>
        </a:p>
      </dsp:txBody>
      <dsp:txXfrm>
        <a:off x="1453371" y="2201300"/>
        <a:ext cx="2083602" cy="1407607"/>
      </dsp:txXfrm>
    </dsp:sp>
    <dsp:sp modelId="{966614C0-48FA-A643-A21D-C57947E4E0C3}">
      <dsp:nvSpPr>
        <dsp:cNvPr id="0" name=""/>
        <dsp:cNvSpPr/>
      </dsp:nvSpPr>
      <dsp:spPr>
        <a:xfrm>
          <a:off x="4129407" y="1048426"/>
          <a:ext cx="2442587" cy="201462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953895"/>
              <a:satOff val="-21764"/>
              <a:lumOff val="80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just" defTabSz="622300">
            <a:lnSpc>
              <a:spcPct val="90000"/>
            </a:lnSpc>
            <a:spcBef>
              <a:spcPct val="0"/>
            </a:spcBef>
            <a:spcAft>
              <a:spcPct val="15000"/>
            </a:spcAft>
            <a:buChar char="••"/>
          </a:pPr>
          <a:r>
            <a:rPr lang="en-US" sz="1400" kern="1200" dirty="0">
              <a:latin typeface="Arial" charset="0"/>
              <a:ea typeface="Arial" charset="0"/>
              <a:cs typeface="Arial" charset="0"/>
            </a:rPr>
            <a:t>Landscape analysis of Private Health Sector for Malaria</a:t>
          </a:r>
        </a:p>
        <a:p>
          <a:pPr marL="114300" lvl="1" indent="-114300" algn="just" defTabSz="622300">
            <a:lnSpc>
              <a:spcPct val="90000"/>
            </a:lnSpc>
            <a:spcBef>
              <a:spcPct val="0"/>
            </a:spcBef>
            <a:spcAft>
              <a:spcPct val="15000"/>
            </a:spcAft>
            <a:buChar char="••"/>
          </a:pPr>
          <a:r>
            <a:rPr lang="en-US" sz="1400" kern="1200" dirty="0">
              <a:latin typeface="Arial" charset="0"/>
              <a:ea typeface="Arial" charset="0"/>
              <a:cs typeface="Arial" charset="0"/>
            </a:rPr>
            <a:t>Engagement of Private Health Provider Network</a:t>
          </a:r>
        </a:p>
        <a:p>
          <a:pPr marL="114300" lvl="1" indent="-114300" algn="just" defTabSz="622300">
            <a:lnSpc>
              <a:spcPct val="90000"/>
            </a:lnSpc>
            <a:spcBef>
              <a:spcPct val="0"/>
            </a:spcBef>
            <a:spcAft>
              <a:spcPct val="15000"/>
            </a:spcAft>
            <a:buChar char="••"/>
          </a:pPr>
          <a:r>
            <a:rPr lang="en-US" sz="1400" kern="1200" dirty="0">
              <a:latin typeface="Arial" charset="0"/>
              <a:ea typeface="Arial" charset="0"/>
              <a:cs typeface="Arial" charset="0"/>
            </a:rPr>
            <a:t>Orientation of Private Health Institutions</a:t>
          </a:r>
        </a:p>
      </dsp:txBody>
      <dsp:txXfrm>
        <a:off x="4175769" y="1526493"/>
        <a:ext cx="2349863" cy="1490194"/>
      </dsp:txXfrm>
    </dsp:sp>
    <dsp:sp modelId="{3A404522-EEBA-5F4A-8BBA-C7D61C405004}">
      <dsp:nvSpPr>
        <dsp:cNvPr id="0" name=""/>
        <dsp:cNvSpPr/>
      </dsp:nvSpPr>
      <dsp:spPr>
        <a:xfrm>
          <a:off x="5438155" y="-264166"/>
          <a:ext cx="3236985" cy="3236985"/>
        </a:xfrm>
        <a:prstGeom prst="circularArrow">
          <a:avLst>
            <a:gd name="adj1" fmla="val 3559"/>
            <a:gd name="adj2" fmla="val 442254"/>
            <a:gd name="adj3" fmla="val 19382235"/>
            <a:gd name="adj4" fmla="val 12575511"/>
            <a:gd name="adj5" fmla="val 4153"/>
          </a:avLst>
        </a:prstGeom>
        <a:blipFill rotWithShape="0">
          <a:blip xmlns:r="http://schemas.openxmlformats.org/officeDocument/2006/relationships" r:embed="rId1">
            <a:duotone>
              <a:schemeClr val="accent2">
                <a:hueOff val="1907790"/>
                <a:satOff val="-43528"/>
                <a:lumOff val="16079"/>
                <a:alphaOff val="0"/>
                <a:shade val="36000"/>
                <a:satMod val="120000"/>
              </a:schemeClr>
              <a:schemeClr val="accent2">
                <a:hueOff val="1907790"/>
                <a:satOff val="-43528"/>
                <a:lumOff val="1607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792AA1A6-D627-ED4D-8A26-5A7A212C7D91}">
      <dsp:nvSpPr>
        <dsp:cNvPr id="0" name=""/>
        <dsp:cNvSpPr/>
      </dsp:nvSpPr>
      <dsp:spPr>
        <a:xfrm>
          <a:off x="4672204" y="616721"/>
          <a:ext cx="2171188" cy="863410"/>
        </a:xfrm>
        <a:prstGeom prst="roundRect">
          <a:avLst>
            <a:gd name="adj" fmla="val 10000"/>
          </a:avLst>
        </a:prstGeom>
        <a:blipFill rotWithShape="0">
          <a:blip xmlns:r="http://schemas.openxmlformats.org/officeDocument/2006/relationships" r:embed="rId1">
            <a:duotone>
              <a:schemeClr val="accent2">
                <a:hueOff val="953895"/>
                <a:satOff val="-21764"/>
                <a:lumOff val="8039"/>
                <a:alphaOff val="0"/>
                <a:shade val="36000"/>
                <a:satMod val="120000"/>
              </a:schemeClr>
              <a:schemeClr val="accent2">
                <a:hueOff val="953895"/>
                <a:satOff val="-21764"/>
                <a:lumOff val="803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a:latin typeface="Arial" charset="0"/>
              <a:ea typeface="Arial" charset="0"/>
              <a:cs typeface="Arial" charset="0"/>
            </a:rPr>
            <a:t>Onboarding of Private Health Sector</a:t>
          </a:r>
        </a:p>
      </dsp:txBody>
      <dsp:txXfrm>
        <a:off x="4697492" y="642009"/>
        <a:ext cx="2120612" cy="812834"/>
      </dsp:txXfrm>
    </dsp:sp>
    <dsp:sp modelId="{EF884E1D-ECC6-1F40-A49C-A3E185009752}">
      <dsp:nvSpPr>
        <dsp:cNvPr id="0" name=""/>
        <dsp:cNvSpPr/>
      </dsp:nvSpPr>
      <dsp:spPr>
        <a:xfrm>
          <a:off x="7392032" y="1048426"/>
          <a:ext cx="2442587" cy="201462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1907790"/>
              <a:satOff val="-43528"/>
              <a:lumOff val="1607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just" defTabSz="622300">
            <a:lnSpc>
              <a:spcPct val="90000"/>
            </a:lnSpc>
            <a:spcBef>
              <a:spcPct val="0"/>
            </a:spcBef>
            <a:spcAft>
              <a:spcPct val="15000"/>
            </a:spcAft>
            <a:buChar char="••"/>
          </a:pPr>
          <a:r>
            <a:rPr lang="en-US" sz="1400" kern="1200" dirty="0">
              <a:latin typeface="Arial" charset="0"/>
              <a:ea typeface="Arial" charset="0"/>
              <a:cs typeface="Arial" charset="0"/>
            </a:rPr>
            <a:t>Demonstration of resource need and advocacy</a:t>
          </a:r>
        </a:p>
        <a:p>
          <a:pPr marL="114300" lvl="1" indent="-114300" algn="just" defTabSz="622300">
            <a:lnSpc>
              <a:spcPct val="90000"/>
            </a:lnSpc>
            <a:spcBef>
              <a:spcPct val="0"/>
            </a:spcBef>
            <a:spcAft>
              <a:spcPct val="15000"/>
            </a:spcAft>
            <a:buChar char="••"/>
          </a:pPr>
          <a:r>
            <a:rPr lang="en-US" sz="1400" kern="1200" dirty="0">
              <a:latin typeface="Arial" charset="0"/>
              <a:ea typeface="Arial" charset="0"/>
              <a:cs typeface="Arial" charset="0"/>
            </a:rPr>
            <a:t>Mobilizing additional resources through flexible financing</a:t>
          </a:r>
        </a:p>
      </dsp:txBody>
      <dsp:txXfrm>
        <a:off x="7438394" y="1094788"/>
        <a:ext cx="2349863" cy="1490194"/>
      </dsp:txXfrm>
    </dsp:sp>
    <dsp:sp modelId="{E57E6390-5513-BB43-B556-8A6F021ABECC}">
      <dsp:nvSpPr>
        <dsp:cNvPr id="0" name=""/>
        <dsp:cNvSpPr/>
      </dsp:nvSpPr>
      <dsp:spPr>
        <a:xfrm>
          <a:off x="7934830" y="2631345"/>
          <a:ext cx="2171188" cy="863410"/>
        </a:xfrm>
        <a:prstGeom prst="roundRect">
          <a:avLst>
            <a:gd name="adj" fmla="val 10000"/>
          </a:avLst>
        </a:prstGeom>
        <a:blipFill rotWithShape="0">
          <a:blip xmlns:r="http://schemas.openxmlformats.org/officeDocument/2006/relationships" r:embed="rId1">
            <a:duotone>
              <a:schemeClr val="accent2">
                <a:hueOff val="1907790"/>
                <a:satOff val="-43528"/>
                <a:lumOff val="16079"/>
                <a:alphaOff val="0"/>
                <a:shade val="36000"/>
                <a:satMod val="120000"/>
              </a:schemeClr>
              <a:schemeClr val="accent2">
                <a:hueOff val="1907790"/>
                <a:satOff val="-43528"/>
                <a:lumOff val="1607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a:latin typeface="Arial" charset="0"/>
              <a:ea typeface="Arial" charset="0"/>
              <a:cs typeface="Arial" charset="0"/>
            </a:rPr>
            <a:t>Onboarding of investors</a:t>
          </a:r>
        </a:p>
      </dsp:txBody>
      <dsp:txXfrm>
        <a:off x="7960118" y="2656633"/>
        <a:ext cx="2120612" cy="812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8A719-B6C3-344B-A4D0-3AFDBF6DACA0}">
      <dsp:nvSpPr>
        <dsp:cNvPr id="0" name=""/>
        <dsp:cNvSpPr/>
      </dsp:nvSpPr>
      <dsp:spPr>
        <a:xfrm>
          <a:off x="0" y="461992"/>
          <a:ext cx="5297332"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21E70A-0F15-4044-BD84-9FD10FB6C5CF}">
      <dsp:nvSpPr>
        <dsp:cNvPr id="0" name=""/>
        <dsp:cNvSpPr/>
      </dsp:nvSpPr>
      <dsp:spPr>
        <a:xfrm>
          <a:off x="264866" y="33952"/>
          <a:ext cx="3708132"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159" tIns="0" rIns="140159" bIns="0" numCol="1" spcCol="1270" anchor="ctr" anchorCtr="0">
          <a:noAutofit/>
        </a:bodyPr>
        <a:lstStyle/>
        <a:p>
          <a:pPr lvl="0" algn="ctr" defTabSz="800100">
            <a:lnSpc>
              <a:spcPct val="90000"/>
            </a:lnSpc>
            <a:spcBef>
              <a:spcPct val="0"/>
            </a:spcBef>
            <a:spcAft>
              <a:spcPct val="35000"/>
            </a:spcAft>
          </a:pPr>
          <a:r>
            <a:rPr lang="en-US" sz="1800" kern="1200" dirty="0"/>
            <a:t>4th highest malaria burden country</a:t>
          </a:r>
        </a:p>
      </dsp:txBody>
      <dsp:txXfrm>
        <a:off x="306656" y="75742"/>
        <a:ext cx="3624552" cy="772500"/>
      </dsp:txXfrm>
    </dsp:sp>
    <dsp:sp modelId="{8DFC9792-1853-0D4E-9DEA-6AEB80FF6D58}">
      <dsp:nvSpPr>
        <dsp:cNvPr id="0" name=""/>
        <dsp:cNvSpPr/>
      </dsp:nvSpPr>
      <dsp:spPr>
        <a:xfrm>
          <a:off x="0" y="1777432"/>
          <a:ext cx="5297332"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E43BA4-A18A-1540-A592-B4DE7716CBAC}">
      <dsp:nvSpPr>
        <dsp:cNvPr id="0" name=""/>
        <dsp:cNvSpPr/>
      </dsp:nvSpPr>
      <dsp:spPr>
        <a:xfrm>
          <a:off x="264866" y="1349392"/>
          <a:ext cx="3708132"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159" tIns="0" rIns="140159" bIns="0" numCol="1" spcCol="1270" anchor="ctr" anchorCtr="0">
          <a:noAutofit/>
        </a:bodyPr>
        <a:lstStyle/>
        <a:p>
          <a:pPr lvl="0" algn="l" defTabSz="800100">
            <a:lnSpc>
              <a:spcPct val="90000"/>
            </a:lnSpc>
            <a:spcBef>
              <a:spcPct val="0"/>
            </a:spcBef>
            <a:spcAft>
              <a:spcPct val="35000"/>
            </a:spcAft>
          </a:pPr>
          <a:r>
            <a:rPr lang="en-US" sz="1800" kern="1200" dirty="0"/>
            <a:t>&gt;90% population at-risk</a:t>
          </a:r>
        </a:p>
      </dsp:txBody>
      <dsp:txXfrm>
        <a:off x="306656" y="1391182"/>
        <a:ext cx="3624552" cy="772500"/>
      </dsp:txXfrm>
    </dsp:sp>
    <dsp:sp modelId="{4F68F809-7D17-3848-85D9-238EFFCF6C12}">
      <dsp:nvSpPr>
        <dsp:cNvPr id="0" name=""/>
        <dsp:cNvSpPr/>
      </dsp:nvSpPr>
      <dsp:spPr>
        <a:xfrm>
          <a:off x="0" y="3092872"/>
          <a:ext cx="5297332"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F36067-9CBA-D846-BE9F-BA702431C9FF}">
      <dsp:nvSpPr>
        <dsp:cNvPr id="0" name=""/>
        <dsp:cNvSpPr/>
      </dsp:nvSpPr>
      <dsp:spPr>
        <a:xfrm>
          <a:off x="264866" y="2664832"/>
          <a:ext cx="3708132"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159" tIns="0" rIns="140159" bIns="0" numCol="1" spcCol="1270" anchor="ctr" anchorCtr="0">
          <a:noAutofit/>
        </a:bodyPr>
        <a:lstStyle/>
        <a:p>
          <a:pPr lvl="0" algn="ctr" defTabSz="800100">
            <a:lnSpc>
              <a:spcPct val="90000"/>
            </a:lnSpc>
            <a:spcBef>
              <a:spcPct val="0"/>
            </a:spcBef>
            <a:spcAft>
              <a:spcPct val="35000"/>
            </a:spcAft>
          </a:pPr>
          <a:r>
            <a:rPr lang="en-US" sz="1800" kern="1200" dirty="0"/>
            <a:t>Malaria case reporting rate by surveillance system in less than 50%</a:t>
          </a:r>
        </a:p>
      </dsp:txBody>
      <dsp:txXfrm>
        <a:off x="306656" y="2706622"/>
        <a:ext cx="3624552" cy="77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CDF16-4DEA-C146-B277-33CF4717BAA8}">
      <dsp:nvSpPr>
        <dsp:cNvPr id="0" name=""/>
        <dsp:cNvSpPr/>
      </dsp:nvSpPr>
      <dsp:spPr>
        <a:xfrm>
          <a:off x="1042069" y="4329694"/>
          <a:ext cx="91440" cy="368901"/>
        </a:xfrm>
        <a:custGeom>
          <a:avLst/>
          <a:gdLst/>
          <a:ahLst/>
          <a:cxnLst/>
          <a:rect l="0" t="0" r="0" b="0"/>
          <a:pathLst>
            <a:path>
              <a:moveTo>
                <a:pt x="45720" y="0"/>
              </a:moveTo>
              <a:lnTo>
                <a:pt x="45720" y="368901"/>
              </a:lnTo>
            </a:path>
          </a:pathLst>
        </a:custGeom>
        <a:noFill/>
        <a:ln w="6350"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9F89D7-A462-314A-A78E-EEFB4A113110}">
      <dsp:nvSpPr>
        <dsp:cNvPr id="0" name=""/>
        <dsp:cNvSpPr/>
      </dsp:nvSpPr>
      <dsp:spPr>
        <a:xfrm>
          <a:off x="1042069" y="3155341"/>
          <a:ext cx="91440" cy="368901"/>
        </a:xfrm>
        <a:custGeom>
          <a:avLst/>
          <a:gdLst/>
          <a:ahLst/>
          <a:cxnLst/>
          <a:rect l="0" t="0" r="0" b="0"/>
          <a:pathLst>
            <a:path>
              <a:moveTo>
                <a:pt x="45720" y="0"/>
              </a:moveTo>
              <a:lnTo>
                <a:pt x="45720" y="368901"/>
              </a:lnTo>
            </a:path>
          </a:pathLst>
        </a:custGeom>
        <a:noFill/>
        <a:ln w="6350"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757A8C-6CB2-2E4A-A1F6-12B94D66F372}">
      <dsp:nvSpPr>
        <dsp:cNvPr id="0" name=""/>
        <dsp:cNvSpPr/>
      </dsp:nvSpPr>
      <dsp:spPr>
        <a:xfrm>
          <a:off x="1042069" y="1980987"/>
          <a:ext cx="91440" cy="368901"/>
        </a:xfrm>
        <a:custGeom>
          <a:avLst/>
          <a:gdLst/>
          <a:ahLst/>
          <a:cxnLst/>
          <a:rect l="0" t="0" r="0" b="0"/>
          <a:pathLst>
            <a:path>
              <a:moveTo>
                <a:pt x="45720" y="0"/>
              </a:moveTo>
              <a:lnTo>
                <a:pt x="45720" y="368901"/>
              </a:lnTo>
            </a:path>
          </a:pathLst>
        </a:custGeom>
        <a:noFill/>
        <a:ln w="6350" cap="flat" cmpd="sng" algn="ctr">
          <a:solidFill>
            <a:schemeClr val="dk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BA109A-6E81-C740-BA13-8D34455E577B}">
      <dsp:nvSpPr>
        <dsp:cNvPr id="0" name=""/>
        <dsp:cNvSpPr/>
      </dsp:nvSpPr>
      <dsp:spPr>
        <a:xfrm>
          <a:off x="1042069" y="806634"/>
          <a:ext cx="91440" cy="368901"/>
        </a:xfrm>
        <a:custGeom>
          <a:avLst/>
          <a:gdLst/>
          <a:ahLst/>
          <a:cxnLst/>
          <a:rect l="0" t="0" r="0" b="0"/>
          <a:pathLst>
            <a:path>
              <a:moveTo>
                <a:pt x="45720" y="0"/>
              </a:moveTo>
              <a:lnTo>
                <a:pt x="45720" y="368901"/>
              </a:lnTo>
            </a:path>
          </a:pathLst>
        </a:custGeom>
        <a:noFill/>
        <a:ln w="6350"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A66BCD-CBE9-5A4B-81AA-8FF84AADBC17}">
      <dsp:nvSpPr>
        <dsp:cNvPr id="0" name=""/>
        <dsp:cNvSpPr/>
      </dsp:nvSpPr>
      <dsp:spPr>
        <a:xfrm>
          <a:off x="453575" y="1182"/>
          <a:ext cx="1268428" cy="805451"/>
        </a:xfrm>
        <a:prstGeom prst="roundRect">
          <a:avLst>
            <a:gd name="adj" fmla="val 10000"/>
          </a:avLst>
        </a:prstGeom>
        <a:blipFill rotWithShape="0">
          <a:blip xmlns:r="http://schemas.openxmlformats.org/officeDocument/2006/relationships" r:embed="rId1">
            <a:duotone>
              <a:schemeClr val="dk2">
                <a:hueOff val="0"/>
                <a:satOff val="0"/>
                <a:lumOff val="0"/>
                <a:alphaOff val="0"/>
                <a:shade val="36000"/>
                <a:satMod val="120000"/>
              </a:schemeClr>
              <a:schemeClr val="dk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A90C80CA-797F-3340-BA22-6A8673655284}">
      <dsp:nvSpPr>
        <dsp:cNvPr id="0" name=""/>
        <dsp:cNvSpPr/>
      </dsp:nvSpPr>
      <dsp:spPr>
        <a:xfrm>
          <a:off x="594512" y="135072"/>
          <a:ext cx="1268428" cy="805451"/>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1" kern="1200"/>
            <a:t> 30 Districts  </a:t>
          </a:r>
          <a:endParaRPr lang="en-GB" sz="1050" kern="1200"/>
        </a:p>
      </dsp:txBody>
      <dsp:txXfrm>
        <a:off x="618103" y="158663"/>
        <a:ext cx="1221246" cy="758269"/>
      </dsp:txXfrm>
    </dsp:sp>
    <dsp:sp modelId="{2706A1C2-686E-464D-BE49-2A4E9EEBE489}">
      <dsp:nvSpPr>
        <dsp:cNvPr id="0" name=""/>
        <dsp:cNvSpPr/>
      </dsp:nvSpPr>
      <dsp:spPr>
        <a:xfrm>
          <a:off x="453575" y="1175536"/>
          <a:ext cx="1268428" cy="805451"/>
        </a:xfrm>
        <a:prstGeom prst="roundRect">
          <a:avLst>
            <a:gd name="adj" fmla="val 10000"/>
          </a:avLst>
        </a:prstGeom>
        <a:blipFill rotWithShape="0">
          <a:blip xmlns:r="http://schemas.openxmlformats.org/officeDocument/2006/relationships" r:embed="rId1">
            <a:duotone>
              <a:schemeClr val="dk2">
                <a:hueOff val="0"/>
                <a:satOff val="0"/>
                <a:lumOff val="0"/>
                <a:alphaOff val="0"/>
                <a:shade val="36000"/>
                <a:satMod val="120000"/>
              </a:schemeClr>
              <a:schemeClr val="dk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F2D0B123-1F87-B24E-B198-E59D2F03D31F}">
      <dsp:nvSpPr>
        <dsp:cNvPr id="0" name=""/>
        <dsp:cNvSpPr/>
      </dsp:nvSpPr>
      <dsp:spPr>
        <a:xfrm>
          <a:off x="594512" y="1309425"/>
          <a:ext cx="1268428" cy="805451"/>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b="0" kern="1200"/>
            <a:t>314 CHCs </a:t>
          </a:r>
          <a:endParaRPr lang="en-GB" sz="1050" b="0" kern="1200"/>
        </a:p>
      </dsp:txBody>
      <dsp:txXfrm>
        <a:off x="618103" y="1333016"/>
        <a:ext cx="1221246" cy="758269"/>
      </dsp:txXfrm>
    </dsp:sp>
    <dsp:sp modelId="{C9EB7DD2-067B-FC4C-90D3-A75E6D4029D6}">
      <dsp:nvSpPr>
        <dsp:cNvPr id="0" name=""/>
        <dsp:cNvSpPr/>
      </dsp:nvSpPr>
      <dsp:spPr>
        <a:xfrm>
          <a:off x="453575" y="2349889"/>
          <a:ext cx="1268428" cy="805451"/>
        </a:xfrm>
        <a:prstGeom prst="roundRect">
          <a:avLst>
            <a:gd name="adj" fmla="val 10000"/>
          </a:avLst>
        </a:prstGeom>
        <a:blipFill rotWithShape="0">
          <a:blip xmlns:r="http://schemas.openxmlformats.org/officeDocument/2006/relationships" r:embed="rId1">
            <a:duotone>
              <a:schemeClr val="dk2">
                <a:hueOff val="0"/>
                <a:satOff val="0"/>
                <a:lumOff val="0"/>
                <a:alphaOff val="0"/>
                <a:shade val="36000"/>
                <a:satMod val="120000"/>
              </a:schemeClr>
              <a:schemeClr val="dk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83993ED-2854-3944-AFC6-5975761BE97C}">
      <dsp:nvSpPr>
        <dsp:cNvPr id="0" name=""/>
        <dsp:cNvSpPr/>
      </dsp:nvSpPr>
      <dsp:spPr>
        <a:xfrm>
          <a:off x="594512" y="2483778"/>
          <a:ext cx="1268428" cy="805451"/>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GB" sz="1050" b="0" kern="1200" dirty="0"/>
            <a:t>Primary Health </a:t>
          </a:r>
          <a:r>
            <a:rPr lang="en-GB" sz="1050" b="0" kern="1200" dirty="0" err="1"/>
            <a:t>Center</a:t>
          </a:r>
          <a:r>
            <a:rPr lang="en-GB" sz="1050" b="0" kern="1200" dirty="0"/>
            <a:t> (20-30K pop)  </a:t>
          </a:r>
          <a:br>
            <a:rPr lang="en-GB" sz="1050" b="0" kern="1200" dirty="0"/>
          </a:br>
          <a:r>
            <a:rPr lang="en-GB" sz="1050" b="0" kern="1200" dirty="0"/>
            <a:t>4-5 PHCs per block</a:t>
          </a:r>
        </a:p>
      </dsp:txBody>
      <dsp:txXfrm>
        <a:off x="618103" y="2507369"/>
        <a:ext cx="1221246" cy="758269"/>
      </dsp:txXfrm>
    </dsp:sp>
    <dsp:sp modelId="{43935E6E-A908-3D46-A5F8-23B87D1BB82F}">
      <dsp:nvSpPr>
        <dsp:cNvPr id="0" name=""/>
        <dsp:cNvSpPr/>
      </dsp:nvSpPr>
      <dsp:spPr>
        <a:xfrm>
          <a:off x="453575" y="3524242"/>
          <a:ext cx="1268428" cy="805451"/>
        </a:xfrm>
        <a:prstGeom prst="roundRect">
          <a:avLst>
            <a:gd name="adj" fmla="val 10000"/>
          </a:avLst>
        </a:prstGeom>
        <a:blipFill rotWithShape="0">
          <a:blip xmlns:r="http://schemas.openxmlformats.org/officeDocument/2006/relationships" r:embed="rId1">
            <a:duotone>
              <a:schemeClr val="dk2">
                <a:hueOff val="0"/>
                <a:satOff val="0"/>
                <a:lumOff val="0"/>
                <a:alphaOff val="0"/>
                <a:shade val="36000"/>
                <a:satMod val="120000"/>
              </a:schemeClr>
              <a:schemeClr val="dk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C2E04200-3C8E-2C49-AF0F-8A316B2D86C7}">
      <dsp:nvSpPr>
        <dsp:cNvPr id="0" name=""/>
        <dsp:cNvSpPr/>
      </dsp:nvSpPr>
      <dsp:spPr>
        <a:xfrm>
          <a:off x="594512" y="3658132"/>
          <a:ext cx="1268428" cy="805451"/>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GB" sz="1050" kern="1200"/>
            <a:t>Sub-center (5K pop)</a:t>
          </a:r>
          <a:br>
            <a:rPr lang="en-GB" sz="1050" kern="1200"/>
          </a:br>
          <a:r>
            <a:rPr lang="en-GB" sz="1050" kern="1200"/>
            <a:t>(4-5 SCs per PHC) </a:t>
          </a:r>
        </a:p>
      </dsp:txBody>
      <dsp:txXfrm>
        <a:off x="618103" y="3681723"/>
        <a:ext cx="1221246" cy="758269"/>
      </dsp:txXfrm>
    </dsp:sp>
    <dsp:sp modelId="{9DCF7845-5964-E242-8A1A-D8D2C32AAB93}">
      <dsp:nvSpPr>
        <dsp:cNvPr id="0" name=""/>
        <dsp:cNvSpPr/>
      </dsp:nvSpPr>
      <dsp:spPr>
        <a:xfrm>
          <a:off x="453575" y="4698595"/>
          <a:ext cx="1268428" cy="805451"/>
        </a:xfrm>
        <a:prstGeom prst="roundRect">
          <a:avLst>
            <a:gd name="adj" fmla="val 10000"/>
          </a:avLst>
        </a:prstGeom>
        <a:blipFill rotWithShape="0">
          <a:blip xmlns:r="http://schemas.openxmlformats.org/officeDocument/2006/relationships" r:embed="rId1">
            <a:duotone>
              <a:schemeClr val="dk2">
                <a:hueOff val="0"/>
                <a:satOff val="0"/>
                <a:lumOff val="0"/>
                <a:alphaOff val="0"/>
                <a:shade val="36000"/>
                <a:satMod val="120000"/>
              </a:schemeClr>
              <a:schemeClr val="dk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AA7A5B0D-AF58-924F-BFC2-C94C18E1C259}">
      <dsp:nvSpPr>
        <dsp:cNvPr id="0" name=""/>
        <dsp:cNvSpPr/>
      </dsp:nvSpPr>
      <dsp:spPr>
        <a:xfrm>
          <a:off x="594512" y="4832485"/>
          <a:ext cx="1268428" cy="805451"/>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GB" sz="1050" kern="1200" dirty="0"/>
            <a:t>52,000 villages (0.5-1K pop per village) </a:t>
          </a:r>
        </a:p>
      </dsp:txBody>
      <dsp:txXfrm>
        <a:off x="618103" y="4856076"/>
        <a:ext cx="1221246" cy="758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3C249-E122-784D-8E03-D5091DF90DFC}">
      <dsp:nvSpPr>
        <dsp:cNvPr id="0" name=""/>
        <dsp:cNvSpPr/>
      </dsp:nvSpPr>
      <dsp:spPr>
        <a:xfrm>
          <a:off x="0" y="2645"/>
          <a:ext cx="56340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BB04F-CAB0-B34E-BE84-D32F6BD5B85B}">
      <dsp:nvSpPr>
        <dsp:cNvPr id="0" name=""/>
        <dsp:cNvSpPr/>
      </dsp:nvSpPr>
      <dsp:spPr>
        <a:xfrm>
          <a:off x="0" y="2645"/>
          <a:ext cx="112680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GEOGRAPHY</a:t>
          </a:r>
        </a:p>
      </dsp:txBody>
      <dsp:txXfrm>
        <a:off x="0" y="2645"/>
        <a:ext cx="1126807" cy="1804458"/>
      </dsp:txXfrm>
    </dsp:sp>
    <dsp:sp modelId="{599F801A-28D0-F74E-8F51-560053019DC9}">
      <dsp:nvSpPr>
        <dsp:cNvPr id="0" name=""/>
        <dsp:cNvSpPr/>
      </dsp:nvSpPr>
      <dsp:spPr>
        <a:xfrm>
          <a:off x="1211317" y="44585"/>
          <a:ext cx="4422719" cy="838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b="0" i="0" u="none" kern="1200" dirty="0"/>
            <a:t>Odisha’s geologic formations vary considerably in both age and character.</a:t>
          </a:r>
          <a:endParaRPr lang="en-US" sz="1600" kern="1200" dirty="0"/>
        </a:p>
      </dsp:txBody>
      <dsp:txXfrm>
        <a:off x="1211317" y="44585"/>
        <a:ext cx="4422719" cy="838791"/>
      </dsp:txXfrm>
    </dsp:sp>
    <dsp:sp modelId="{63C998FD-B148-5A48-A5EE-C332E9371D3B}">
      <dsp:nvSpPr>
        <dsp:cNvPr id="0" name=""/>
        <dsp:cNvSpPr/>
      </dsp:nvSpPr>
      <dsp:spPr>
        <a:xfrm>
          <a:off x="1126807" y="883376"/>
          <a:ext cx="4507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39BE7B-2AF2-FA46-AF75-AD8150926C46}">
      <dsp:nvSpPr>
        <dsp:cNvPr id="0" name=""/>
        <dsp:cNvSpPr/>
      </dsp:nvSpPr>
      <dsp:spPr>
        <a:xfrm>
          <a:off x="1211317" y="925316"/>
          <a:ext cx="4422719" cy="838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b="0" i="0" u="none" kern="1200" dirty="0"/>
            <a:t>Four natural divisions: the northern plate, the Eastern Ghats, the central tract, and the coastal plains. </a:t>
          </a:r>
          <a:endParaRPr lang="en-US" sz="1600" kern="1200" dirty="0"/>
        </a:p>
      </dsp:txBody>
      <dsp:txXfrm>
        <a:off x="1211317" y="925316"/>
        <a:ext cx="4422719" cy="838791"/>
      </dsp:txXfrm>
    </dsp:sp>
    <dsp:sp modelId="{8090ED93-1735-0244-AC87-A5E5C77B809F}">
      <dsp:nvSpPr>
        <dsp:cNvPr id="0" name=""/>
        <dsp:cNvSpPr/>
      </dsp:nvSpPr>
      <dsp:spPr>
        <a:xfrm>
          <a:off x="1126807" y="1764107"/>
          <a:ext cx="4507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C73BD7-A272-1145-BF65-5ECEA35772BE}">
      <dsp:nvSpPr>
        <dsp:cNvPr id="0" name=""/>
        <dsp:cNvSpPr/>
      </dsp:nvSpPr>
      <dsp:spPr>
        <a:xfrm>
          <a:off x="0" y="1807104"/>
          <a:ext cx="56340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6F539-73FF-D348-A507-BB7F6C2A01A2}">
      <dsp:nvSpPr>
        <dsp:cNvPr id="0" name=""/>
        <dsp:cNvSpPr/>
      </dsp:nvSpPr>
      <dsp:spPr>
        <a:xfrm>
          <a:off x="0" y="1807104"/>
          <a:ext cx="112680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RIVERS</a:t>
          </a:r>
        </a:p>
      </dsp:txBody>
      <dsp:txXfrm>
        <a:off x="0" y="1807104"/>
        <a:ext cx="1126807" cy="1804458"/>
      </dsp:txXfrm>
    </dsp:sp>
    <dsp:sp modelId="{3A469BE6-632D-BB46-89DD-002F3877890A}">
      <dsp:nvSpPr>
        <dsp:cNvPr id="0" name=""/>
        <dsp:cNvSpPr/>
      </dsp:nvSpPr>
      <dsp:spPr>
        <a:xfrm>
          <a:off x="1211317" y="1889045"/>
          <a:ext cx="4422719"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Mahanadi, Subarnarekha, </a:t>
          </a:r>
          <a:r>
            <a:rPr lang="en-US" sz="1600" kern="1200" dirty="0" err="1"/>
            <a:t>Budhabalanga</a:t>
          </a:r>
          <a:r>
            <a:rPr lang="en-US" sz="1600" kern="1200" dirty="0"/>
            <a:t>, Baitarani, </a:t>
          </a:r>
          <a:r>
            <a:rPr lang="en-US" sz="1600" kern="1200" dirty="0" err="1"/>
            <a:t>Brahmini</a:t>
          </a:r>
          <a:r>
            <a:rPr lang="en-US" sz="1600" kern="1200" dirty="0"/>
            <a:t>, </a:t>
          </a:r>
          <a:r>
            <a:rPr lang="en-US" sz="1600" kern="1200" dirty="0" err="1"/>
            <a:t>Rushikulya</a:t>
          </a:r>
          <a:r>
            <a:rPr lang="en-US" sz="1600" kern="1200" dirty="0"/>
            <a:t>, </a:t>
          </a:r>
          <a:r>
            <a:rPr lang="en-US" sz="1600" kern="1200" dirty="0" err="1"/>
            <a:t>Vamsadhara</a:t>
          </a:r>
          <a:endParaRPr lang="en-US" sz="1600" kern="1200" dirty="0"/>
        </a:p>
      </dsp:txBody>
      <dsp:txXfrm>
        <a:off x="1211317" y="1889045"/>
        <a:ext cx="4422719" cy="1638814"/>
      </dsp:txXfrm>
    </dsp:sp>
    <dsp:sp modelId="{3272DE58-AB64-4045-84AE-C1ECF8C343C5}">
      <dsp:nvSpPr>
        <dsp:cNvPr id="0" name=""/>
        <dsp:cNvSpPr/>
      </dsp:nvSpPr>
      <dsp:spPr>
        <a:xfrm>
          <a:off x="1126807" y="3527859"/>
          <a:ext cx="4507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A97B7D-21A0-2448-847B-73B734194F2F}">
      <dsp:nvSpPr>
        <dsp:cNvPr id="0" name=""/>
        <dsp:cNvSpPr/>
      </dsp:nvSpPr>
      <dsp:spPr>
        <a:xfrm>
          <a:off x="0" y="3611562"/>
          <a:ext cx="56340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7FCF2-573D-074A-A141-7D1FE7B85D6E}">
      <dsp:nvSpPr>
        <dsp:cNvPr id="0" name=""/>
        <dsp:cNvSpPr/>
      </dsp:nvSpPr>
      <dsp:spPr>
        <a:xfrm>
          <a:off x="0" y="3611562"/>
          <a:ext cx="112680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a:t>CLIMATE</a:t>
          </a:r>
        </a:p>
      </dsp:txBody>
      <dsp:txXfrm>
        <a:off x="0" y="3611562"/>
        <a:ext cx="1126807" cy="1804458"/>
      </dsp:txXfrm>
    </dsp:sp>
    <dsp:sp modelId="{346123BD-6143-5647-B3E1-2EE41F0C02DF}">
      <dsp:nvSpPr>
        <dsp:cNvPr id="0" name=""/>
        <dsp:cNvSpPr/>
      </dsp:nvSpPr>
      <dsp:spPr>
        <a:xfrm>
          <a:off x="1211317" y="3639757"/>
          <a:ext cx="4422719" cy="563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Tropical climate. </a:t>
          </a:r>
        </a:p>
      </dsp:txBody>
      <dsp:txXfrm>
        <a:off x="1211317" y="3639757"/>
        <a:ext cx="4422719" cy="563893"/>
      </dsp:txXfrm>
    </dsp:sp>
    <dsp:sp modelId="{C8801922-6C66-5042-AD4D-2813351B5F2A}">
      <dsp:nvSpPr>
        <dsp:cNvPr id="0" name=""/>
        <dsp:cNvSpPr/>
      </dsp:nvSpPr>
      <dsp:spPr>
        <a:xfrm>
          <a:off x="1126807" y="4203650"/>
          <a:ext cx="4507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FD3FBF-18D1-1C4D-A022-AAF23AEB63BA}">
      <dsp:nvSpPr>
        <dsp:cNvPr id="0" name=""/>
        <dsp:cNvSpPr/>
      </dsp:nvSpPr>
      <dsp:spPr>
        <a:xfrm>
          <a:off x="1211317" y="4231845"/>
          <a:ext cx="4422719" cy="563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Summer temp. increases to &gt;40 degree C</a:t>
          </a:r>
        </a:p>
      </dsp:txBody>
      <dsp:txXfrm>
        <a:off x="1211317" y="4231845"/>
        <a:ext cx="4422719" cy="563893"/>
      </dsp:txXfrm>
    </dsp:sp>
    <dsp:sp modelId="{0FE371DA-C201-5242-BB50-B0502FC44D3A}">
      <dsp:nvSpPr>
        <dsp:cNvPr id="0" name=""/>
        <dsp:cNvSpPr/>
      </dsp:nvSpPr>
      <dsp:spPr>
        <a:xfrm>
          <a:off x="1126807" y="4795738"/>
          <a:ext cx="4507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BC9547-01ED-5E4B-A7DA-36A248F164D9}">
      <dsp:nvSpPr>
        <dsp:cNvPr id="0" name=""/>
        <dsp:cNvSpPr/>
      </dsp:nvSpPr>
      <dsp:spPr>
        <a:xfrm>
          <a:off x="1211317" y="4823933"/>
          <a:ext cx="4422719" cy="563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a:t>Southwest monsoon from June through September</a:t>
          </a:r>
        </a:p>
      </dsp:txBody>
      <dsp:txXfrm>
        <a:off x="1211317" y="4823933"/>
        <a:ext cx="4422719" cy="563893"/>
      </dsp:txXfrm>
    </dsp:sp>
    <dsp:sp modelId="{DEC06404-5C2F-8940-995E-9CA621AA9690}">
      <dsp:nvSpPr>
        <dsp:cNvPr id="0" name=""/>
        <dsp:cNvSpPr/>
      </dsp:nvSpPr>
      <dsp:spPr>
        <a:xfrm>
          <a:off x="1126807" y="5387826"/>
          <a:ext cx="45072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A1B63-8D46-234A-A553-1A089DBA6CEC}">
      <dsp:nvSpPr>
        <dsp:cNvPr id="0" name=""/>
        <dsp:cNvSpPr/>
      </dsp:nvSpPr>
      <dsp:spPr>
        <a:xfrm>
          <a:off x="1987392" y="941703"/>
          <a:ext cx="2641860" cy="870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latin typeface="Arial" charset="0"/>
              <a:ea typeface="Arial" charset="0"/>
              <a:cs typeface="Arial" charset="0"/>
            </a:rPr>
            <a:t>Paradigms: Forest, Tribal. Urban, Industrial, mining, plains and coastal paradigm</a:t>
          </a:r>
        </a:p>
      </dsp:txBody>
      <dsp:txXfrm>
        <a:off x="1987392" y="941703"/>
        <a:ext cx="2641860" cy="870613"/>
      </dsp:txXfrm>
    </dsp:sp>
    <dsp:sp modelId="{EA4E09A3-ACA4-DA4A-9091-B321B5A7C74A}">
      <dsp:nvSpPr>
        <dsp:cNvPr id="0" name=""/>
        <dsp:cNvSpPr/>
      </dsp:nvSpPr>
      <dsp:spPr>
        <a:xfrm>
          <a:off x="1987392" y="2746862"/>
          <a:ext cx="2641860" cy="712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Arial" charset="0"/>
              <a:ea typeface="Arial" charset="0"/>
              <a:cs typeface="Arial" charset="0"/>
            </a:rPr>
            <a:t>Heterogeneity of Risk Paradigms</a:t>
          </a:r>
        </a:p>
      </dsp:txBody>
      <dsp:txXfrm>
        <a:off x="1987392" y="2746862"/>
        <a:ext cx="2641860" cy="712955"/>
      </dsp:txXfrm>
    </dsp:sp>
    <dsp:sp modelId="{F478582F-B8A2-0B49-A970-7C55FBAE38D6}">
      <dsp:nvSpPr>
        <dsp:cNvPr id="0" name=""/>
        <dsp:cNvSpPr/>
      </dsp:nvSpPr>
      <dsp:spPr>
        <a:xfrm>
          <a:off x="1984390" y="676917"/>
          <a:ext cx="210147" cy="210147"/>
        </a:xfrm>
        <a:prstGeom prst="ellipse">
          <a:avLst/>
        </a:prstGeom>
        <a:blipFill rotWithShape="0">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4DA056E-68CF-1448-B3E0-88269FA74933}">
      <dsp:nvSpPr>
        <dsp:cNvPr id="0" name=""/>
        <dsp:cNvSpPr/>
      </dsp:nvSpPr>
      <dsp:spPr>
        <a:xfrm>
          <a:off x="2131494" y="382710"/>
          <a:ext cx="210147" cy="210147"/>
        </a:xfrm>
        <a:prstGeom prst="ellipse">
          <a:avLst/>
        </a:prstGeom>
        <a:blipFill rotWithShape="0">
          <a:blip xmlns:r="http://schemas.openxmlformats.org/officeDocument/2006/relationships" r:embed="rId1">
            <a:duotone>
              <a:schemeClr val="accent2">
                <a:hueOff val="105988"/>
                <a:satOff val="-2418"/>
                <a:lumOff val="893"/>
                <a:alphaOff val="0"/>
                <a:shade val="36000"/>
                <a:satMod val="120000"/>
              </a:schemeClr>
              <a:schemeClr val="accent2">
                <a:hueOff val="105988"/>
                <a:satOff val="-2418"/>
                <a:lumOff val="893"/>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52BE2F1E-79FF-FD48-B997-993FACD43761}">
      <dsp:nvSpPr>
        <dsp:cNvPr id="0" name=""/>
        <dsp:cNvSpPr/>
      </dsp:nvSpPr>
      <dsp:spPr>
        <a:xfrm>
          <a:off x="2484542" y="441551"/>
          <a:ext cx="330232" cy="330232"/>
        </a:xfrm>
        <a:prstGeom prst="ellipse">
          <a:avLst/>
        </a:prstGeom>
        <a:blipFill rotWithShape="0">
          <a:blip xmlns:r="http://schemas.openxmlformats.org/officeDocument/2006/relationships" r:embed="rId1">
            <a:duotone>
              <a:schemeClr val="accent2">
                <a:hueOff val="211977"/>
                <a:satOff val="-4836"/>
                <a:lumOff val="1787"/>
                <a:alphaOff val="0"/>
                <a:shade val="36000"/>
                <a:satMod val="120000"/>
              </a:schemeClr>
              <a:schemeClr val="accent2">
                <a:hueOff val="211977"/>
                <a:satOff val="-4836"/>
                <a:lumOff val="1787"/>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36507F9-11B3-474F-B927-631D4B32AF35}">
      <dsp:nvSpPr>
        <dsp:cNvPr id="0" name=""/>
        <dsp:cNvSpPr/>
      </dsp:nvSpPr>
      <dsp:spPr>
        <a:xfrm>
          <a:off x="2778750" y="117923"/>
          <a:ext cx="210147" cy="210147"/>
        </a:xfrm>
        <a:prstGeom prst="ellipse">
          <a:avLst/>
        </a:prstGeom>
        <a:blipFill rotWithShape="0">
          <a:blip xmlns:r="http://schemas.openxmlformats.org/officeDocument/2006/relationships" r:embed="rId1">
            <a:duotone>
              <a:schemeClr val="accent2">
                <a:hueOff val="317965"/>
                <a:satOff val="-7255"/>
                <a:lumOff val="2680"/>
                <a:alphaOff val="0"/>
                <a:shade val="36000"/>
                <a:satMod val="120000"/>
              </a:schemeClr>
              <a:schemeClr val="accent2">
                <a:hueOff val="317965"/>
                <a:satOff val="-7255"/>
                <a:lumOff val="268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F8B9B8F0-3AD0-5B4D-9B89-1D8CFD5A6D38}">
      <dsp:nvSpPr>
        <dsp:cNvPr id="0" name=""/>
        <dsp:cNvSpPr/>
      </dsp:nvSpPr>
      <dsp:spPr>
        <a:xfrm>
          <a:off x="3161219" y="240"/>
          <a:ext cx="210147" cy="210147"/>
        </a:xfrm>
        <a:prstGeom prst="ellipse">
          <a:avLst/>
        </a:prstGeom>
        <a:blipFill rotWithShape="0">
          <a:blip xmlns:r="http://schemas.openxmlformats.org/officeDocument/2006/relationships" r:embed="rId1">
            <a:duotone>
              <a:schemeClr val="accent2">
                <a:hueOff val="423953"/>
                <a:satOff val="-9673"/>
                <a:lumOff val="3573"/>
                <a:alphaOff val="0"/>
                <a:shade val="36000"/>
                <a:satMod val="120000"/>
              </a:schemeClr>
              <a:schemeClr val="accent2">
                <a:hueOff val="423953"/>
                <a:satOff val="-9673"/>
                <a:lumOff val="3573"/>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EA120C7-D2D0-FA41-A369-E0462DED3485}">
      <dsp:nvSpPr>
        <dsp:cNvPr id="0" name=""/>
        <dsp:cNvSpPr/>
      </dsp:nvSpPr>
      <dsp:spPr>
        <a:xfrm>
          <a:off x="3631950" y="206185"/>
          <a:ext cx="210147" cy="210147"/>
        </a:xfrm>
        <a:prstGeom prst="ellipse">
          <a:avLst/>
        </a:prstGeom>
        <a:blipFill rotWithShape="0">
          <a:blip xmlns:r="http://schemas.openxmlformats.org/officeDocument/2006/relationships" r:embed="rId1">
            <a:duotone>
              <a:schemeClr val="accent2">
                <a:hueOff val="529942"/>
                <a:satOff val="-12091"/>
                <a:lumOff val="4466"/>
                <a:alphaOff val="0"/>
                <a:shade val="36000"/>
                <a:satMod val="120000"/>
              </a:schemeClr>
              <a:schemeClr val="accent2">
                <a:hueOff val="529942"/>
                <a:satOff val="-12091"/>
                <a:lumOff val="4466"/>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807C80A-D5C6-3245-ACCD-33F472D9B164}">
      <dsp:nvSpPr>
        <dsp:cNvPr id="0" name=""/>
        <dsp:cNvSpPr/>
      </dsp:nvSpPr>
      <dsp:spPr>
        <a:xfrm>
          <a:off x="3926158" y="353289"/>
          <a:ext cx="330232" cy="330232"/>
        </a:xfrm>
        <a:prstGeom prst="ellipse">
          <a:avLst/>
        </a:prstGeom>
        <a:blipFill rotWithShape="0">
          <a:blip xmlns:r="http://schemas.openxmlformats.org/officeDocument/2006/relationships" r:embed="rId1">
            <a:duotone>
              <a:schemeClr val="accent2">
                <a:hueOff val="635930"/>
                <a:satOff val="-14509"/>
                <a:lumOff val="5360"/>
                <a:alphaOff val="0"/>
                <a:shade val="36000"/>
                <a:satMod val="120000"/>
              </a:schemeClr>
              <a:schemeClr val="accent2">
                <a:hueOff val="635930"/>
                <a:satOff val="-14509"/>
                <a:lumOff val="536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81E905A1-7DBE-0A46-A6C4-D3BE5EEDE4C0}">
      <dsp:nvSpPr>
        <dsp:cNvPr id="0" name=""/>
        <dsp:cNvSpPr/>
      </dsp:nvSpPr>
      <dsp:spPr>
        <a:xfrm>
          <a:off x="4338048" y="676917"/>
          <a:ext cx="210147" cy="210147"/>
        </a:xfrm>
        <a:prstGeom prst="ellipse">
          <a:avLst/>
        </a:prstGeom>
        <a:blipFill rotWithShape="0">
          <a:blip xmlns:r="http://schemas.openxmlformats.org/officeDocument/2006/relationships" r:embed="rId1">
            <a:duotone>
              <a:schemeClr val="accent2">
                <a:hueOff val="741918"/>
                <a:satOff val="-16928"/>
                <a:lumOff val="6253"/>
                <a:alphaOff val="0"/>
                <a:shade val="36000"/>
                <a:satMod val="120000"/>
              </a:schemeClr>
              <a:schemeClr val="accent2">
                <a:hueOff val="741918"/>
                <a:satOff val="-16928"/>
                <a:lumOff val="6253"/>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5F58E88-2A8E-D745-A62F-AFAD17F2F1BB}">
      <dsp:nvSpPr>
        <dsp:cNvPr id="0" name=""/>
        <dsp:cNvSpPr/>
      </dsp:nvSpPr>
      <dsp:spPr>
        <a:xfrm>
          <a:off x="4514572" y="1000545"/>
          <a:ext cx="210147" cy="210147"/>
        </a:xfrm>
        <a:prstGeom prst="ellipse">
          <a:avLst/>
        </a:prstGeom>
        <a:blipFill rotWithShape="0">
          <a:blip xmlns:r="http://schemas.openxmlformats.org/officeDocument/2006/relationships" r:embed="rId1">
            <a:duotone>
              <a:schemeClr val="accent2">
                <a:hueOff val="847907"/>
                <a:satOff val="-19346"/>
                <a:lumOff val="7146"/>
                <a:alphaOff val="0"/>
                <a:shade val="36000"/>
                <a:satMod val="120000"/>
              </a:schemeClr>
              <a:schemeClr val="accent2">
                <a:hueOff val="847907"/>
                <a:satOff val="-19346"/>
                <a:lumOff val="7146"/>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63357AB-ADAC-A742-811A-7195D188329B}">
      <dsp:nvSpPr>
        <dsp:cNvPr id="0" name=""/>
        <dsp:cNvSpPr/>
      </dsp:nvSpPr>
      <dsp:spPr>
        <a:xfrm>
          <a:off x="2984695" y="382710"/>
          <a:ext cx="540380" cy="540380"/>
        </a:xfrm>
        <a:prstGeom prst="ellipse">
          <a:avLst/>
        </a:prstGeom>
        <a:blipFill rotWithShape="0">
          <a:blip xmlns:r="http://schemas.openxmlformats.org/officeDocument/2006/relationships" r:embed="rId1">
            <a:duotone>
              <a:schemeClr val="accent2">
                <a:hueOff val="953895"/>
                <a:satOff val="-21764"/>
                <a:lumOff val="8039"/>
                <a:alphaOff val="0"/>
                <a:shade val="36000"/>
                <a:satMod val="120000"/>
              </a:schemeClr>
              <a:schemeClr val="accent2">
                <a:hueOff val="953895"/>
                <a:satOff val="-21764"/>
                <a:lumOff val="803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F489BB4-1EE1-2347-AFAF-979005689C0B}">
      <dsp:nvSpPr>
        <dsp:cNvPr id="0" name=""/>
        <dsp:cNvSpPr/>
      </dsp:nvSpPr>
      <dsp:spPr>
        <a:xfrm>
          <a:off x="1837287" y="1500697"/>
          <a:ext cx="210147" cy="210147"/>
        </a:xfrm>
        <a:prstGeom prst="ellipse">
          <a:avLst/>
        </a:prstGeom>
        <a:blipFill rotWithShape="0">
          <a:blip xmlns:r="http://schemas.openxmlformats.org/officeDocument/2006/relationships" r:embed="rId1">
            <a:duotone>
              <a:schemeClr val="accent2">
                <a:hueOff val="1059883"/>
                <a:satOff val="-24182"/>
                <a:lumOff val="8933"/>
                <a:alphaOff val="0"/>
                <a:shade val="36000"/>
                <a:satMod val="120000"/>
              </a:schemeClr>
              <a:schemeClr val="accent2">
                <a:hueOff val="1059883"/>
                <a:satOff val="-24182"/>
                <a:lumOff val="8933"/>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8ECEC5C4-D535-DC49-A079-BE3BF5F5DF6C}">
      <dsp:nvSpPr>
        <dsp:cNvPr id="0" name=""/>
        <dsp:cNvSpPr/>
      </dsp:nvSpPr>
      <dsp:spPr>
        <a:xfrm>
          <a:off x="2013811" y="1765483"/>
          <a:ext cx="330232" cy="330232"/>
        </a:xfrm>
        <a:prstGeom prst="ellipse">
          <a:avLst/>
        </a:prstGeom>
        <a:blipFill rotWithShape="0">
          <a:blip xmlns:r="http://schemas.openxmlformats.org/officeDocument/2006/relationships" r:embed="rId1">
            <a:duotone>
              <a:schemeClr val="accent2">
                <a:hueOff val="1165872"/>
                <a:satOff val="-26600"/>
                <a:lumOff val="9826"/>
                <a:alphaOff val="0"/>
                <a:shade val="36000"/>
                <a:satMod val="120000"/>
              </a:schemeClr>
              <a:schemeClr val="accent2">
                <a:hueOff val="1165872"/>
                <a:satOff val="-26600"/>
                <a:lumOff val="9826"/>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B5651024-D321-214F-910A-7A2E164EB329}">
      <dsp:nvSpPr>
        <dsp:cNvPr id="0" name=""/>
        <dsp:cNvSpPr/>
      </dsp:nvSpPr>
      <dsp:spPr>
        <a:xfrm>
          <a:off x="2455122" y="2000849"/>
          <a:ext cx="480338" cy="480338"/>
        </a:xfrm>
        <a:prstGeom prst="ellipse">
          <a:avLst/>
        </a:prstGeom>
        <a:blipFill rotWithShape="0">
          <a:blip xmlns:r="http://schemas.openxmlformats.org/officeDocument/2006/relationships" r:embed="rId1">
            <a:duotone>
              <a:schemeClr val="accent2">
                <a:hueOff val="1271860"/>
                <a:satOff val="-29019"/>
                <a:lumOff val="10719"/>
                <a:alphaOff val="0"/>
                <a:shade val="36000"/>
                <a:satMod val="120000"/>
              </a:schemeClr>
              <a:schemeClr val="accent2">
                <a:hueOff val="1271860"/>
                <a:satOff val="-29019"/>
                <a:lumOff val="1071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BB4AB947-AAFB-4E4C-9273-1E1C5EF43DC1}">
      <dsp:nvSpPr>
        <dsp:cNvPr id="0" name=""/>
        <dsp:cNvSpPr/>
      </dsp:nvSpPr>
      <dsp:spPr>
        <a:xfrm>
          <a:off x="3072957" y="2383318"/>
          <a:ext cx="210147" cy="210147"/>
        </a:xfrm>
        <a:prstGeom prst="ellipse">
          <a:avLst/>
        </a:prstGeom>
        <a:blipFill rotWithShape="0">
          <a:blip xmlns:r="http://schemas.openxmlformats.org/officeDocument/2006/relationships" r:embed="rId1">
            <a:duotone>
              <a:schemeClr val="accent2">
                <a:hueOff val="1377848"/>
                <a:satOff val="-31437"/>
                <a:lumOff val="11613"/>
                <a:alphaOff val="0"/>
                <a:shade val="36000"/>
                <a:satMod val="120000"/>
              </a:schemeClr>
              <a:schemeClr val="accent2">
                <a:hueOff val="1377848"/>
                <a:satOff val="-31437"/>
                <a:lumOff val="11613"/>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5371BF7-620A-2540-9A7A-E4A2FD59DDA9}">
      <dsp:nvSpPr>
        <dsp:cNvPr id="0" name=""/>
        <dsp:cNvSpPr/>
      </dsp:nvSpPr>
      <dsp:spPr>
        <a:xfrm>
          <a:off x="3190640" y="2000849"/>
          <a:ext cx="330232" cy="330232"/>
        </a:xfrm>
        <a:prstGeom prst="ellipse">
          <a:avLst/>
        </a:prstGeom>
        <a:blipFill rotWithShape="0">
          <a:blip xmlns:r="http://schemas.openxmlformats.org/officeDocument/2006/relationships" r:embed="rId1">
            <a:duotone>
              <a:schemeClr val="accent2">
                <a:hueOff val="1483837"/>
                <a:satOff val="-33855"/>
                <a:lumOff val="12506"/>
                <a:alphaOff val="0"/>
                <a:shade val="36000"/>
                <a:satMod val="120000"/>
              </a:schemeClr>
              <a:schemeClr val="accent2">
                <a:hueOff val="1483837"/>
                <a:satOff val="-33855"/>
                <a:lumOff val="12506"/>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0AC9F71-4A60-7A45-964C-DE788392EBAA}">
      <dsp:nvSpPr>
        <dsp:cNvPr id="0" name=""/>
        <dsp:cNvSpPr/>
      </dsp:nvSpPr>
      <dsp:spPr>
        <a:xfrm>
          <a:off x="3484847" y="2412739"/>
          <a:ext cx="210147" cy="210147"/>
        </a:xfrm>
        <a:prstGeom prst="ellipse">
          <a:avLst/>
        </a:prstGeom>
        <a:blipFill rotWithShape="0">
          <a:blip xmlns:r="http://schemas.openxmlformats.org/officeDocument/2006/relationships" r:embed="rId1">
            <a:duotone>
              <a:schemeClr val="accent2">
                <a:hueOff val="1589825"/>
                <a:satOff val="-36273"/>
                <a:lumOff val="13399"/>
                <a:alphaOff val="0"/>
                <a:shade val="36000"/>
                <a:satMod val="120000"/>
              </a:schemeClr>
              <a:schemeClr val="accent2">
                <a:hueOff val="1589825"/>
                <a:satOff val="-36273"/>
                <a:lumOff val="1339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D26DCEAE-FC65-7B4D-882A-1F1D58F66165}">
      <dsp:nvSpPr>
        <dsp:cNvPr id="0" name=""/>
        <dsp:cNvSpPr/>
      </dsp:nvSpPr>
      <dsp:spPr>
        <a:xfrm>
          <a:off x="3749633" y="1942008"/>
          <a:ext cx="480338" cy="480338"/>
        </a:xfrm>
        <a:prstGeom prst="ellipse">
          <a:avLst/>
        </a:prstGeom>
        <a:blipFill rotWithShape="0">
          <a:blip xmlns:r="http://schemas.openxmlformats.org/officeDocument/2006/relationships" r:embed="rId1">
            <a:duotone>
              <a:schemeClr val="accent2">
                <a:hueOff val="1695813"/>
                <a:satOff val="-38692"/>
                <a:lumOff val="14292"/>
                <a:alphaOff val="0"/>
                <a:shade val="36000"/>
                <a:satMod val="120000"/>
              </a:schemeClr>
              <a:schemeClr val="accent2">
                <a:hueOff val="1695813"/>
                <a:satOff val="-38692"/>
                <a:lumOff val="14292"/>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082AE7B2-74D0-CA4E-8AAD-6414B11D8E30}">
      <dsp:nvSpPr>
        <dsp:cNvPr id="0" name=""/>
        <dsp:cNvSpPr/>
      </dsp:nvSpPr>
      <dsp:spPr>
        <a:xfrm>
          <a:off x="4396889" y="1824325"/>
          <a:ext cx="330232" cy="330232"/>
        </a:xfrm>
        <a:prstGeom prst="ellipse">
          <a:avLst/>
        </a:prstGeom>
        <a:blipFill rotWithShape="0">
          <a:blip xmlns:r="http://schemas.openxmlformats.org/officeDocument/2006/relationships" r:embed="rId1">
            <a:duotone>
              <a:schemeClr val="accent2">
                <a:hueOff val="1801802"/>
                <a:satOff val="-41110"/>
                <a:lumOff val="15186"/>
                <a:alphaOff val="0"/>
                <a:shade val="36000"/>
                <a:satMod val="120000"/>
              </a:schemeClr>
              <a:schemeClr val="accent2">
                <a:hueOff val="1801802"/>
                <a:satOff val="-41110"/>
                <a:lumOff val="15186"/>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71A6F103-E05C-F848-8E1E-BD9D719EB010}">
      <dsp:nvSpPr>
        <dsp:cNvPr id="0" name=""/>
        <dsp:cNvSpPr/>
      </dsp:nvSpPr>
      <dsp:spPr>
        <a:xfrm>
          <a:off x="4727122" y="441062"/>
          <a:ext cx="969845" cy="1851541"/>
        </a:xfrm>
        <a:prstGeom prst="chevron">
          <a:avLst>
            <a:gd name="adj" fmla="val 62310"/>
          </a:avLst>
        </a:prstGeom>
        <a:blipFill rotWithShape="0">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6F5A0154-BE42-C146-B6FA-904EDDF45B78}">
      <dsp:nvSpPr>
        <dsp:cNvPr id="0" name=""/>
        <dsp:cNvSpPr/>
      </dsp:nvSpPr>
      <dsp:spPr>
        <a:xfrm>
          <a:off x="5520632" y="441062"/>
          <a:ext cx="969845" cy="1851541"/>
        </a:xfrm>
        <a:prstGeom prst="chevron">
          <a:avLst>
            <a:gd name="adj" fmla="val 62310"/>
          </a:avLst>
        </a:prstGeom>
        <a:blipFill rotWithShape="0">
          <a:blip xmlns:r="http://schemas.openxmlformats.org/officeDocument/2006/relationships" r:embed="rId1">
            <a:duotone>
              <a:schemeClr val="accent2">
                <a:hueOff val="1907790"/>
                <a:satOff val="-43528"/>
                <a:lumOff val="16079"/>
                <a:alphaOff val="0"/>
                <a:shade val="36000"/>
                <a:satMod val="120000"/>
              </a:schemeClr>
              <a:schemeClr val="accent2">
                <a:hueOff val="1907790"/>
                <a:satOff val="-43528"/>
                <a:lumOff val="1607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EFBB787A-7721-6047-880D-BEBA9AB88380}">
      <dsp:nvSpPr>
        <dsp:cNvPr id="0" name=""/>
        <dsp:cNvSpPr/>
      </dsp:nvSpPr>
      <dsp:spPr>
        <a:xfrm>
          <a:off x="6688856" y="309709"/>
          <a:ext cx="2248279" cy="2248279"/>
        </a:xfrm>
        <a:prstGeom prst="ellipse">
          <a:avLst/>
        </a:prstGeom>
        <a:blipFill rotWithShape="0">
          <a:blip xmlns:r="http://schemas.openxmlformats.org/officeDocument/2006/relationships" r:embed="rId1">
            <a:duotone>
              <a:schemeClr val="accent2">
                <a:hueOff val="1907790"/>
                <a:satOff val="-43528"/>
                <a:lumOff val="16079"/>
                <a:alphaOff val="0"/>
                <a:shade val="36000"/>
                <a:satMod val="120000"/>
              </a:schemeClr>
              <a:schemeClr val="accent2">
                <a:hueOff val="1907790"/>
                <a:satOff val="-43528"/>
                <a:lumOff val="1607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latin typeface="Arial" charset="0"/>
              <a:ea typeface="Arial" charset="0"/>
              <a:cs typeface="Arial" charset="0"/>
            </a:rPr>
            <a:t>Malaria Cases and Deaths</a:t>
          </a:r>
        </a:p>
      </dsp:txBody>
      <dsp:txXfrm>
        <a:off x="7018109" y="638962"/>
        <a:ext cx="1589773" cy="1589773"/>
      </dsp:txXfrm>
    </dsp:sp>
    <dsp:sp modelId="{BDBF2500-81A0-4140-995F-24AC401DDAF6}">
      <dsp:nvSpPr>
        <dsp:cNvPr id="0" name=""/>
        <dsp:cNvSpPr/>
      </dsp:nvSpPr>
      <dsp:spPr>
        <a:xfrm>
          <a:off x="6994965" y="2702324"/>
          <a:ext cx="2645034" cy="888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Arial" charset="0"/>
              <a:ea typeface="Arial" charset="0"/>
              <a:cs typeface="Arial" charset="0"/>
            </a:rPr>
            <a:t>&gt;40% of reported malaria burden of India &amp;</a:t>
          </a:r>
        </a:p>
        <a:p>
          <a:pPr lvl="0" algn="ctr" defTabSz="622300">
            <a:lnSpc>
              <a:spcPct val="90000"/>
            </a:lnSpc>
            <a:spcBef>
              <a:spcPct val="0"/>
            </a:spcBef>
            <a:spcAft>
              <a:spcPct val="35000"/>
            </a:spcAft>
          </a:pPr>
          <a:r>
            <a:rPr lang="en-US" sz="1400" kern="1200" dirty="0">
              <a:latin typeface="Arial" charset="0"/>
              <a:ea typeface="Arial" charset="0"/>
              <a:cs typeface="Arial" charset="0"/>
            </a:rPr>
            <a:t>&gt;1/3</a:t>
          </a:r>
          <a:r>
            <a:rPr lang="en-US" sz="1400" kern="1200" baseline="30000" dirty="0">
              <a:latin typeface="Arial" charset="0"/>
              <a:ea typeface="Arial" charset="0"/>
              <a:cs typeface="Arial" charset="0"/>
            </a:rPr>
            <a:t>rd</a:t>
          </a:r>
          <a:r>
            <a:rPr lang="en-US" sz="1400" kern="1200" dirty="0">
              <a:latin typeface="Arial" charset="0"/>
              <a:ea typeface="Arial" charset="0"/>
              <a:cs typeface="Arial" charset="0"/>
            </a:rPr>
            <a:t> of malaria burden of SE Asia</a:t>
          </a:r>
        </a:p>
      </dsp:txBody>
      <dsp:txXfrm>
        <a:off x="6994965" y="2702324"/>
        <a:ext cx="2645034" cy="888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7E8BD-F018-E04B-B8DA-97B0F98593BB}">
      <dsp:nvSpPr>
        <dsp:cNvPr id="0" name=""/>
        <dsp:cNvSpPr/>
      </dsp:nvSpPr>
      <dsp:spPr>
        <a:xfrm rot="5400000">
          <a:off x="6449616" y="-2729040"/>
          <a:ext cx="780191"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Difficult for fever patients to travel to health facilities</a:t>
          </a:r>
        </a:p>
        <a:p>
          <a:pPr marL="171450" lvl="1" indent="-171450" algn="l" defTabSz="800100">
            <a:lnSpc>
              <a:spcPct val="90000"/>
            </a:lnSpc>
            <a:spcBef>
              <a:spcPct val="0"/>
            </a:spcBef>
            <a:spcAft>
              <a:spcPct val="15000"/>
            </a:spcAft>
            <a:buChar char="••"/>
          </a:pPr>
          <a:r>
            <a:rPr lang="en-US" sz="1800" kern="1200" dirty="0"/>
            <a:t>Referral is also difficult</a:t>
          </a:r>
        </a:p>
      </dsp:txBody>
      <dsp:txXfrm rot="-5400000">
        <a:off x="3621024" y="137638"/>
        <a:ext cx="6399290" cy="704019"/>
      </dsp:txXfrm>
    </dsp:sp>
    <dsp:sp modelId="{3F93A555-2CD8-1549-8759-769E26F60C9F}">
      <dsp:nvSpPr>
        <dsp:cNvPr id="0" name=""/>
        <dsp:cNvSpPr/>
      </dsp:nvSpPr>
      <dsp:spPr>
        <a:xfrm>
          <a:off x="0" y="2027"/>
          <a:ext cx="3621024" cy="9752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HARD TO REACH AREAS</a:t>
          </a:r>
        </a:p>
      </dsp:txBody>
      <dsp:txXfrm>
        <a:off x="47607" y="49634"/>
        <a:ext cx="3525810" cy="880025"/>
      </dsp:txXfrm>
    </dsp:sp>
    <dsp:sp modelId="{D4924773-DAB8-724F-8F9A-B756D8FF15BD}">
      <dsp:nvSpPr>
        <dsp:cNvPr id="0" name=""/>
        <dsp:cNvSpPr/>
      </dsp:nvSpPr>
      <dsp:spPr>
        <a:xfrm rot="5400000">
          <a:off x="6449616" y="-1705038"/>
          <a:ext cx="780191"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ASHAs are often not available</a:t>
          </a:r>
        </a:p>
        <a:p>
          <a:pPr marL="171450" lvl="1" indent="-171450" algn="l" defTabSz="800100">
            <a:lnSpc>
              <a:spcPct val="90000"/>
            </a:lnSpc>
            <a:spcBef>
              <a:spcPct val="0"/>
            </a:spcBef>
            <a:spcAft>
              <a:spcPct val="15000"/>
            </a:spcAft>
            <a:buChar char="••"/>
          </a:pPr>
          <a:r>
            <a:rPr lang="en-US" sz="1800" kern="1200" dirty="0"/>
            <a:t>Difficult for fever patients to travel to ASHAs house for malaria detection and treatment</a:t>
          </a:r>
        </a:p>
      </dsp:txBody>
      <dsp:txXfrm rot="-5400000">
        <a:off x="3621024" y="1161640"/>
        <a:ext cx="6399290" cy="704019"/>
      </dsp:txXfrm>
    </dsp:sp>
    <dsp:sp modelId="{52D34CB9-5EB7-9B4A-ABAE-0C7E40949A0A}">
      <dsp:nvSpPr>
        <dsp:cNvPr id="0" name=""/>
        <dsp:cNvSpPr/>
      </dsp:nvSpPr>
      <dsp:spPr>
        <a:xfrm>
          <a:off x="0" y="1026029"/>
          <a:ext cx="3621024" cy="9752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REMOTE AND ISOLATED VILLAGES AND HAMLETS</a:t>
          </a:r>
        </a:p>
      </dsp:txBody>
      <dsp:txXfrm>
        <a:off x="47607" y="1073636"/>
        <a:ext cx="3525810" cy="880025"/>
      </dsp:txXfrm>
    </dsp:sp>
    <dsp:sp modelId="{1416AC81-EBD6-1245-8C8D-EEA95822561E}">
      <dsp:nvSpPr>
        <dsp:cNvPr id="0" name=""/>
        <dsp:cNvSpPr/>
      </dsp:nvSpPr>
      <dsp:spPr>
        <a:xfrm rot="5400000">
          <a:off x="6449616" y="-681037"/>
          <a:ext cx="780191"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Microscopy is available </a:t>
          </a:r>
          <a:r>
            <a:rPr lang="en-US" sz="2000" kern="1200" dirty="0" err="1"/>
            <a:t>upto</a:t>
          </a:r>
          <a:r>
            <a:rPr lang="en-US" sz="2000" kern="1200" dirty="0"/>
            <a:t> CHCs</a:t>
          </a:r>
        </a:p>
        <a:p>
          <a:pPr marL="228600" lvl="1" indent="-228600" algn="l" defTabSz="889000">
            <a:lnSpc>
              <a:spcPct val="90000"/>
            </a:lnSpc>
            <a:spcBef>
              <a:spcPct val="0"/>
            </a:spcBef>
            <a:spcAft>
              <a:spcPct val="15000"/>
            </a:spcAft>
            <a:buChar char="••"/>
          </a:pPr>
          <a:r>
            <a:rPr lang="en-US" sz="2000" kern="1200" dirty="0"/>
            <a:t>New PHCs are being equipped, case load is high.</a:t>
          </a:r>
        </a:p>
      </dsp:txBody>
      <dsp:txXfrm rot="-5400000">
        <a:off x="3621024" y="2185641"/>
        <a:ext cx="6399290" cy="704019"/>
      </dsp:txXfrm>
    </dsp:sp>
    <dsp:sp modelId="{594F6560-A906-C144-8A33-1CDA8E1FC185}">
      <dsp:nvSpPr>
        <dsp:cNvPr id="0" name=""/>
        <dsp:cNvSpPr/>
      </dsp:nvSpPr>
      <dsp:spPr>
        <a:xfrm>
          <a:off x="0" y="2050030"/>
          <a:ext cx="3621024" cy="9752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AVAILABILITY OF MICROSCOPY FACILITY</a:t>
          </a:r>
        </a:p>
      </dsp:txBody>
      <dsp:txXfrm>
        <a:off x="47607" y="2097637"/>
        <a:ext cx="3525810" cy="880025"/>
      </dsp:txXfrm>
    </dsp:sp>
    <dsp:sp modelId="{924BA3C5-1EC3-F44A-BA3F-696F309FD2ED}">
      <dsp:nvSpPr>
        <dsp:cNvPr id="0" name=""/>
        <dsp:cNvSpPr/>
      </dsp:nvSpPr>
      <dsp:spPr>
        <a:xfrm rot="5400000">
          <a:off x="6449616" y="342964"/>
          <a:ext cx="780191"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Male Health Workers who carry out active surveillance are not adequate in number.</a:t>
          </a:r>
        </a:p>
      </dsp:txBody>
      <dsp:txXfrm rot="-5400000">
        <a:off x="3621024" y="3209642"/>
        <a:ext cx="6399290" cy="704019"/>
      </dsp:txXfrm>
    </dsp:sp>
    <dsp:sp modelId="{561E7814-4864-494B-BE22-31A17DD5F314}">
      <dsp:nvSpPr>
        <dsp:cNvPr id="0" name=""/>
        <dsp:cNvSpPr/>
      </dsp:nvSpPr>
      <dsp:spPr>
        <a:xfrm>
          <a:off x="0" y="3074032"/>
          <a:ext cx="3621024" cy="9752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SHORTAGE OF HUMAN RESOURCES</a:t>
          </a:r>
        </a:p>
      </dsp:txBody>
      <dsp:txXfrm>
        <a:off x="47607" y="3121639"/>
        <a:ext cx="3525810" cy="8800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57AF1-9D6D-2F49-B238-5DFDAB52BBA0}">
      <dsp:nvSpPr>
        <dsp:cNvPr id="0" name=""/>
        <dsp:cNvSpPr/>
      </dsp:nvSpPr>
      <dsp:spPr>
        <a:xfrm>
          <a:off x="4389119" y="0"/>
          <a:ext cx="6583680" cy="1414363"/>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charset="0"/>
              <a:ea typeface="Arial" charset="0"/>
              <a:cs typeface="Arial" charset="0"/>
            </a:rPr>
            <a:t>EDCT with strengthened surveillance</a:t>
          </a:r>
        </a:p>
        <a:p>
          <a:pPr marL="171450" lvl="1" indent="-171450" algn="l" defTabSz="800100">
            <a:lnSpc>
              <a:spcPct val="90000"/>
            </a:lnSpc>
            <a:spcBef>
              <a:spcPct val="0"/>
            </a:spcBef>
            <a:spcAft>
              <a:spcPct val="15000"/>
            </a:spcAft>
            <a:buChar char="••"/>
          </a:pPr>
          <a:r>
            <a:rPr lang="en-US" sz="1800" kern="1200" dirty="0">
              <a:latin typeface="Arial" charset="0"/>
              <a:ea typeface="Arial" charset="0"/>
              <a:cs typeface="Arial" charset="0"/>
            </a:rPr>
            <a:t>Universal coverage of LLIN</a:t>
          </a:r>
        </a:p>
        <a:p>
          <a:pPr marL="171450" lvl="1" indent="-171450" algn="l" defTabSz="800100">
            <a:lnSpc>
              <a:spcPct val="90000"/>
            </a:lnSpc>
            <a:spcBef>
              <a:spcPct val="0"/>
            </a:spcBef>
            <a:spcAft>
              <a:spcPct val="15000"/>
            </a:spcAft>
            <a:buChar char="••"/>
          </a:pPr>
          <a:r>
            <a:rPr lang="en-US" sz="1800" kern="1200" dirty="0">
              <a:latin typeface="Arial" charset="0"/>
              <a:ea typeface="Arial" charset="0"/>
              <a:cs typeface="Arial" charset="0"/>
            </a:rPr>
            <a:t>Intensified IEC</a:t>
          </a:r>
        </a:p>
        <a:p>
          <a:pPr marL="171450" lvl="1" indent="-171450" algn="l" defTabSz="800100">
            <a:lnSpc>
              <a:spcPct val="90000"/>
            </a:lnSpc>
            <a:spcBef>
              <a:spcPct val="0"/>
            </a:spcBef>
            <a:spcAft>
              <a:spcPct val="15000"/>
            </a:spcAft>
            <a:buChar char="••"/>
          </a:pPr>
          <a:r>
            <a:rPr lang="en-US" sz="1800" kern="1200" dirty="0">
              <a:latin typeface="Arial" charset="0"/>
              <a:ea typeface="Arial" charset="0"/>
              <a:cs typeface="Arial" charset="0"/>
            </a:rPr>
            <a:t>Integrated monitoring</a:t>
          </a:r>
        </a:p>
      </dsp:txBody>
      <dsp:txXfrm>
        <a:off x="4389119" y="176795"/>
        <a:ext cx="6053294" cy="1060773"/>
      </dsp:txXfrm>
    </dsp:sp>
    <dsp:sp modelId="{EE871D48-2B24-C345-B36E-DCF462DC4C62}">
      <dsp:nvSpPr>
        <dsp:cNvPr id="0" name=""/>
        <dsp:cNvSpPr/>
      </dsp:nvSpPr>
      <dsp:spPr>
        <a:xfrm>
          <a:off x="0" y="0"/>
          <a:ext cx="4389120" cy="1414363"/>
        </a:xfrm>
        <a:prstGeom prst="roundRect">
          <a:avLst/>
        </a:prstGeom>
        <a:blipFill rotWithShape="0">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kern="1200" dirty="0">
              <a:latin typeface="Arial" charset="0"/>
              <a:ea typeface="Arial" charset="0"/>
              <a:cs typeface="Arial" charset="0"/>
            </a:rPr>
            <a:t>High Endemic</a:t>
          </a:r>
        </a:p>
      </dsp:txBody>
      <dsp:txXfrm>
        <a:off x="69044" y="69044"/>
        <a:ext cx="4251032" cy="1276275"/>
      </dsp:txXfrm>
    </dsp:sp>
    <dsp:sp modelId="{4DC4FF62-707D-6F4E-B357-925B39022880}">
      <dsp:nvSpPr>
        <dsp:cNvPr id="0" name=""/>
        <dsp:cNvSpPr/>
      </dsp:nvSpPr>
      <dsp:spPr>
        <a:xfrm>
          <a:off x="4389119" y="1555799"/>
          <a:ext cx="6583680" cy="1414363"/>
        </a:xfrm>
        <a:prstGeom prst="rightArrow">
          <a:avLst>
            <a:gd name="adj1" fmla="val 75000"/>
            <a:gd name="adj2" fmla="val 50000"/>
          </a:avLst>
        </a:prstGeom>
        <a:solidFill>
          <a:schemeClr val="accent2">
            <a:tint val="40000"/>
            <a:alpha val="90000"/>
            <a:hueOff val="987281"/>
            <a:satOff val="-2587"/>
            <a:lumOff val="926"/>
            <a:alphaOff val="0"/>
          </a:schemeClr>
        </a:solidFill>
        <a:ln w="6350" cap="flat" cmpd="sng" algn="ctr">
          <a:solidFill>
            <a:schemeClr val="accent2">
              <a:tint val="40000"/>
              <a:alpha val="90000"/>
              <a:hueOff val="987281"/>
              <a:satOff val="-2587"/>
              <a:lumOff val="92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charset="0"/>
              <a:ea typeface="Arial" charset="0"/>
              <a:cs typeface="Arial" charset="0"/>
            </a:rPr>
            <a:t>EDCT</a:t>
          </a:r>
        </a:p>
        <a:p>
          <a:pPr marL="171450" lvl="1" indent="-171450" algn="l" defTabSz="800100">
            <a:lnSpc>
              <a:spcPct val="90000"/>
            </a:lnSpc>
            <a:spcBef>
              <a:spcPct val="0"/>
            </a:spcBef>
            <a:spcAft>
              <a:spcPct val="15000"/>
            </a:spcAft>
            <a:buChar char="••"/>
          </a:pPr>
          <a:r>
            <a:rPr lang="en-US" sz="1800" kern="1200" dirty="0">
              <a:latin typeface="Arial" charset="0"/>
              <a:ea typeface="Arial" charset="0"/>
              <a:cs typeface="Arial" charset="0"/>
            </a:rPr>
            <a:t>Universal coverage of LLIN</a:t>
          </a:r>
        </a:p>
        <a:p>
          <a:pPr marL="171450" lvl="1" indent="-171450" algn="l" defTabSz="800100">
            <a:lnSpc>
              <a:spcPct val="90000"/>
            </a:lnSpc>
            <a:spcBef>
              <a:spcPct val="0"/>
            </a:spcBef>
            <a:spcAft>
              <a:spcPct val="15000"/>
            </a:spcAft>
            <a:buChar char="••"/>
          </a:pPr>
          <a:r>
            <a:rPr lang="en-US" sz="1800" kern="1200" dirty="0">
              <a:latin typeface="Arial" charset="0"/>
              <a:ea typeface="Arial" charset="0"/>
              <a:cs typeface="Arial" charset="0"/>
            </a:rPr>
            <a:t>Data Validation, Entomological Survey</a:t>
          </a:r>
        </a:p>
      </dsp:txBody>
      <dsp:txXfrm>
        <a:off x="4389119" y="1732594"/>
        <a:ext cx="6053294" cy="1060773"/>
      </dsp:txXfrm>
    </dsp:sp>
    <dsp:sp modelId="{51377DF7-B755-044E-A20E-49BC3E7AC45D}">
      <dsp:nvSpPr>
        <dsp:cNvPr id="0" name=""/>
        <dsp:cNvSpPr/>
      </dsp:nvSpPr>
      <dsp:spPr>
        <a:xfrm>
          <a:off x="0" y="1555799"/>
          <a:ext cx="4389120" cy="1414363"/>
        </a:xfrm>
        <a:prstGeom prst="roundRect">
          <a:avLst/>
        </a:prstGeom>
        <a:blipFill rotWithShape="0">
          <a:blip xmlns:r="http://schemas.openxmlformats.org/officeDocument/2006/relationships" r:embed="rId1">
            <a:duotone>
              <a:schemeClr val="accent2">
                <a:hueOff val="953895"/>
                <a:satOff val="-21764"/>
                <a:lumOff val="8039"/>
                <a:alphaOff val="0"/>
                <a:shade val="36000"/>
                <a:satMod val="120000"/>
              </a:schemeClr>
              <a:schemeClr val="accent2">
                <a:hueOff val="953895"/>
                <a:satOff val="-21764"/>
                <a:lumOff val="803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kern="1200" dirty="0">
              <a:latin typeface="Arial" charset="0"/>
              <a:ea typeface="Arial" charset="0"/>
              <a:cs typeface="Arial" charset="0"/>
            </a:rPr>
            <a:t>Moderate Endemic</a:t>
          </a:r>
        </a:p>
      </dsp:txBody>
      <dsp:txXfrm>
        <a:off x="69044" y="1624843"/>
        <a:ext cx="4251032" cy="1276275"/>
      </dsp:txXfrm>
    </dsp:sp>
    <dsp:sp modelId="{C11B967A-95A0-D44B-9CEE-B0AF0FE058F7}">
      <dsp:nvSpPr>
        <dsp:cNvPr id="0" name=""/>
        <dsp:cNvSpPr/>
      </dsp:nvSpPr>
      <dsp:spPr>
        <a:xfrm>
          <a:off x="4389119" y="3111599"/>
          <a:ext cx="6583680" cy="1414363"/>
        </a:xfrm>
        <a:prstGeom prst="rightArrow">
          <a:avLst>
            <a:gd name="adj1" fmla="val 75000"/>
            <a:gd name="adj2" fmla="val 50000"/>
          </a:avLst>
        </a:prstGeom>
        <a:solidFill>
          <a:schemeClr val="accent2">
            <a:tint val="40000"/>
            <a:alpha val="90000"/>
            <a:hueOff val="1974561"/>
            <a:satOff val="-5173"/>
            <a:lumOff val="1852"/>
            <a:alphaOff val="0"/>
          </a:schemeClr>
        </a:solidFill>
        <a:ln w="6350" cap="flat" cmpd="sng" algn="ctr">
          <a:solidFill>
            <a:schemeClr val="accent2">
              <a:tint val="40000"/>
              <a:alpha val="90000"/>
              <a:hueOff val="1974561"/>
              <a:satOff val="-5173"/>
              <a:lumOff val="185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charset="0"/>
              <a:ea typeface="Arial" charset="0"/>
              <a:cs typeface="Arial" charset="0"/>
            </a:rPr>
            <a:t>Strengthening of surveillance including case based surveillance</a:t>
          </a:r>
        </a:p>
        <a:p>
          <a:pPr marL="171450" lvl="1" indent="-171450" algn="l" defTabSz="711200">
            <a:lnSpc>
              <a:spcPct val="90000"/>
            </a:lnSpc>
            <a:spcBef>
              <a:spcPct val="0"/>
            </a:spcBef>
            <a:spcAft>
              <a:spcPct val="15000"/>
            </a:spcAft>
            <a:buChar char="••"/>
          </a:pPr>
          <a:r>
            <a:rPr lang="en-US" sz="1600" kern="1200" dirty="0">
              <a:latin typeface="Arial" charset="0"/>
              <a:ea typeface="Arial" charset="0"/>
              <a:cs typeface="Arial" charset="0"/>
            </a:rPr>
            <a:t>Validation of data and reporting</a:t>
          </a:r>
        </a:p>
        <a:p>
          <a:pPr marL="171450" lvl="1" indent="-171450" algn="l" defTabSz="711200">
            <a:lnSpc>
              <a:spcPct val="90000"/>
            </a:lnSpc>
            <a:spcBef>
              <a:spcPct val="0"/>
            </a:spcBef>
            <a:spcAft>
              <a:spcPct val="15000"/>
            </a:spcAft>
            <a:buChar char="••"/>
          </a:pPr>
          <a:r>
            <a:rPr lang="en-US" sz="1600" kern="1200" dirty="0">
              <a:latin typeface="Arial" charset="0"/>
              <a:ea typeface="Arial" charset="0"/>
              <a:cs typeface="Arial" charset="0"/>
            </a:rPr>
            <a:t>Risk mapping</a:t>
          </a:r>
        </a:p>
        <a:p>
          <a:pPr marL="171450" lvl="1" indent="-171450" algn="l" defTabSz="711200">
            <a:lnSpc>
              <a:spcPct val="90000"/>
            </a:lnSpc>
            <a:spcBef>
              <a:spcPct val="0"/>
            </a:spcBef>
            <a:spcAft>
              <a:spcPct val="15000"/>
            </a:spcAft>
            <a:buChar char="••"/>
          </a:pPr>
          <a:r>
            <a:rPr lang="en-US" sz="1600" kern="1200" dirty="0">
              <a:latin typeface="Arial" charset="0"/>
              <a:ea typeface="Arial" charset="0"/>
              <a:cs typeface="Arial" charset="0"/>
            </a:rPr>
            <a:t>Mass screening and integrated vector control in high risk areas</a:t>
          </a:r>
        </a:p>
      </dsp:txBody>
      <dsp:txXfrm>
        <a:off x="4389119" y="3288394"/>
        <a:ext cx="6053294" cy="1060773"/>
      </dsp:txXfrm>
    </dsp:sp>
    <dsp:sp modelId="{F8EAB725-9354-6245-AD5B-F9C7AC03A859}">
      <dsp:nvSpPr>
        <dsp:cNvPr id="0" name=""/>
        <dsp:cNvSpPr/>
      </dsp:nvSpPr>
      <dsp:spPr>
        <a:xfrm>
          <a:off x="0" y="3111599"/>
          <a:ext cx="4389120" cy="1414363"/>
        </a:xfrm>
        <a:prstGeom prst="roundRect">
          <a:avLst/>
        </a:prstGeom>
        <a:blipFill rotWithShape="0">
          <a:blip xmlns:r="http://schemas.openxmlformats.org/officeDocument/2006/relationships" r:embed="rId1">
            <a:duotone>
              <a:schemeClr val="accent2">
                <a:hueOff val="1907790"/>
                <a:satOff val="-43528"/>
                <a:lumOff val="16079"/>
                <a:alphaOff val="0"/>
                <a:shade val="36000"/>
                <a:satMod val="120000"/>
              </a:schemeClr>
              <a:schemeClr val="accent2">
                <a:hueOff val="1907790"/>
                <a:satOff val="-43528"/>
                <a:lumOff val="16079"/>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kern="1200" dirty="0">
              <a:latin typeface="Arial" charset="0"/>
              <a:ea typeface="Arial" charset="0"/>
              <a:cs typeface="Arial" charset="0"/>
            </a:rPr>
            <a:t>Low Endemic</a:t>
          </a:r>
        </a:p>
      </dsp:txBody>
      <dsp:txXfrm>
        <a:off x="69044" y="3180643"/>
        <a:ext cx="4251032" cy="12762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437C1-0575-EA42-8F22-5E78D02A7D3E}">
      <dsp:nvSpPr>
        <dsp:cNvPr id="0" name=""/>
        <dsp:cNvSpPr/>
      </dsp:nvSpPr>
      <dsp:spPr>
        <a:xfrm>
          <a:off x="58" y="61284"/>
          <a:ext cx="5641376" cy="489600"/>
        </a:xfrm>
        <a:prstGeom prst="rect">
          <a:avLst/>
        </a:prstGeom>
        <a:solidFill>
          <a:schemeClr val="accent3">
            <a:lumMod val="50000"/>
          </a:schemeClr>
        </a:solidFill>
        <a:ln w="6350" cap="flat" cmpd="sng" algn="ctr">
          <a:solidFill>
            <a:schemeClr val="accent2">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a:latin typeface="Arial" charset="0"/>
              <a:ea typeface="Arial" charset="0"/>
              <a:cs typeface="Arial" charset="0"/>
            </a:rPr>
            <a:t>Low </a:t>
          </a:r>
          <a:r>
            <a:rPr lang="en-US" sz="1700" kern="1200" dirty="0" err="1">
              <a:latin typeface="Arial" charset="0"/>
              <a:ea typeface="Arial" charset="0"/>
              <a:cs typeface="Arial" charset="0"/>
            </a:rPr>
            <a:t>Pv</a:t>
          </a:r>
          <a:r>
            <a:rPr lang="en-US" sz="1700" kern="1200" dirty="0">
              <a:latin typeface="Arial" charset="0"/>
              <a:ea typeface="Arial" charset="0"/>
              <a:cs typeface="Arial" charset="0"/>
            </a:rPr>
            <a:t> Burden</a:t>
          </a:r>
        </a:p>
      </dsp:txBody>
      <dsp:txXfrm>
        <a:off x="58" y="61284"/>
        <a:ext cx="5641376" cy="489600"/>
      </dsp:txXfrm>
    </dsp:sp>
    <dsp:sp modelId="{9762CD7B-E4B5-744D-AD3B-1D8605E4B42C}">
      <dsp:nvSpPr>
        <dsp:cNvPr id="0" name=""/>
        <dsp:cNvSpPr/>
      </dsp:nvSpPr>
      <dsp:spPr>
        <a:xfrm>
          <a:off x="58" y="550884"/>
          <a:ext cx="5641376" cy="5553135"/>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just" defTabSz="755650">
            <a:lnSpc>
              <a:spcPct val="90000"/>
            </a:lnSpc>
            <a:spcBef>
              <a:spcPct val="0"/>
            </a:spcBef>
            <a:spcAft>
              <a:spcPct val="15000"/>
            </a:spcAft>
            <a:buChar char="••"/>
          </a:pPr>
          <a:r>
            <a:rPr lang="en-US" sz="1700" b="1" kern="1200" dirty="0">
              <a:latin typeface="Arial" charset="0"/>
              <a:ea typeface="Arial" charset="0"/>
              <a:cs typeface="Arial" charset="0"/>
            </a:rPr>
            <a:t>Surveillance &amp; Epidemic Response</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Mapping of Active Foci and Identification of </a:t>
          </a:r>
          <a:r>
            <a:rPr lang="en-US" sz="1700" kern="1200" dirty="0" err="1">
              <a:latin typeface="Arial" charset="0"/>
              <a:ea typeface="Arial" charset="0"/>
              <a:cs typeface="Arial" charset="0"/>
            </a:rPr>
            <a:t>Pv</a:t>
          </a:r>
          <a:r>
            <a:rPr lang="en-US" sz="1700" kern="1200" dirty="0">
              <a:latin typeface="Arial" charset="0"/>
              <a:ea typeface="Arial" charset="0"/>
              <a:cs typeface="Arial" charset="0"/>
            </a:rPr>
            <a:t> Clusters</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Mass screening of all </a:t>
          </a:r>
          <a:r>
            <a:rPr lang="en-US" sz="1700" kern="1200" dirty="0" err="1">
              <a:latin typeface="Arial" charset="0"/>
              <a:ea typeface="Arial" charset="0"/>
              <a:cs typeface="Arial" charset="0"/>
            </a:rPr>
            <a:t>Pv</a:t>
          </a:r>
          <a:r>
            <a:rPr lang="en-US" sz="1700" kern="1200" dirty="0">
              <a:latin typeface="Arial" charset="0"/>
              <a:ea typeface="Arial" charset="0"/>
              <a:cs typeface="Arial" charset="0"/>
            </a:rPr>
            <a:t> Clusters</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Sentinel surveillance for detection of severe </a:t>
          </a:r>
          <a:r>
            <a:rPr lang="en-US" sz="1700" kern="1200" dirty="0" err="1">
              <a:latin typeface="Arial" charset="0"/>
              <a:ea typeface="Arial" charset="0"/>
              <a:cs typeface="Arial" charset="0"/>
            </a:rPr>
            <a:t>Pv</a:t>
          </a:r>
          <a:r>
            <a:rPr lang="en-US" sz="1700" kern="1200" dirty="0">
              <a:latin typeface="Arial" charset="0"/>
              <a:ea typeface="Arial" charset="0"/>
              <a:cs typeface="Arial" charset="0"/>
            </a:rPr>
            <a:t> cases </a:t>
          </a:r>
        </a:p>
        <a:p>
          <a:pPr marL="171450" lvl="1" indent="-171450" algn="just" defTabSz="755650">
            <a:lnSpc>
              <a:spcPct val="90000"/>
            </a:lnSpc>
            <a:spcBef>
              <a:spcPct val="0"/>
            </a:spcBef>
            <a:spcAft>
              <a:spcPct val="15000"/>
            </a:spcAft>
            <a:buChar char="••"/>
          </a:pPr>
          <a:r>
            <a:rPr lang="en-US" sz="1700" b="1" kern="1200" dirty="0">
              <a:latin typeface="Arial" charset="0"/>
              <a:ea typeface="Arial" charset="0"/>
              <a:cs typeface="Arial" charset="0"/>
            </a:rPr>
            <a:t>Case Management</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Microscopic verification of negative cases in mass screening in high burden clusters</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Treatment initiation within 2 hours</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4, 8 and 15th day Follow up through Treatment Card</a:t>
          </a:r>
        </a:p>
        <a:p>
          <a:pPr marL="171450" lvl="1" indent="-171450" algn="just" defTabSz="755650">
            <a:lnSpc>
              <a:spcPct val="90000"/>
            </a:lnSpc>
            <a:spcBef>
              <a:spcPct val="0"/>
            </a:spcBef>
            <a:spcAft>
              <a:spcPct val="15000"/>
            </a:spcAft>
            <a:buChar char="••"/>
          </a:pPr>
          <a:r>
            <a:rPr lang="en-US" sz="1700" b="1" kern="1200" dirty="0">
              <a:latin typeface="Arial" charset="0"/>
              <a:ea typeface="Arial" charset="0"/>
              <a:cs typeface="Arial" charset="0"/>
            </a:rPr>
            <a:t>Integrated Vector Management</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Source reduction and larval management in urban areas</a:t>
          </a:r>
        </a:p>
        <a:p>
          <a:pPr marL="171450" lvl="1" indent="-171450" algn="just" defTabSz="755650">
            <a:lnSpc>
              <a:spcPct val="90000"/>
            </a:lnSpc>
            <a:spcBef>
              <a:spcPct val="0"/>
            </a:spcBef>
            <a:spcAft>
              <a:spcPct val="15000"/>
            </a:spcAft>
            <a:buChar char="••"/>
          </a:pPr>
          <a:r>
            <a:rPr lang="en-US" sz="1700" b="1" kern="1200" dirty="0">
              <a:latin typeface="Arial" charset="0"/>
              <a:ea typeface="Arial" charset="0"/>
              <a:cs typeface="Arial" charset="0"/>
            </a:rPr>
            <a:t>Inter-sectoral Coordination</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Ward based risk mapping and engagement of ULBs</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Engagement of formal private sector for reporting of cases</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Engagement of Professional Bodies for continuous advocacy across private health sector</a:t>
          </a:r>
        </a:p>
      </dsp:txBody>
      <dsp:txXfrm>
        <a:off x="58" y="550884"/>
        <a:ext cx="5641376" cy="5553135"/>
      </dsp:txXfrm>
    </dsp:sp>
    <dsp:sp modelId="{6338A5E4-D432-B74E-B0BD-CD7CD8609867}">
      <dsp:nvSpPr>
        <dsp:cNvPr id="0" name=""/>
        <dsp:cNvSpPr/>
      </dsp:nvSpPr>
      <dsp:spPr>
        <a:xfrm>
          <a:off x="6431228" y="61284"/>
          <a:ext cx="5641376" cy="489600"/>
        </a:xfrm>
        <a:prstGeom prst="rect">
          <a:avLst/>
        </a:prstGeom>
        <a:solidFill>
          <a:srgbClr val="00FF00"/>
        </a:solidFill>
        <a:ln w="6350" cap="flat" cmpd="sng" algn="ctr">
          <a:solidFill>
            <a:schemeClr val="accent2">
              <a:hueOff val="1907790"/>
              <a:satOff val="-43528"/>
              <a:lumOff val="16079"/>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kern="1200" dirty="0">
              <a:latin typeface="Arial" charset="0"/>
              <a:ea typeface="Arial" charset="0"/>
              <a:cs typeface="Arial" charset="0"/>
            </a:rPr>
            <a:t>High </a:t>
          </a:r>
          <a:r>
            <a:rPr lang="en-US" sz="1700" kern="1200" dirty="0" err="1">
              <a:latin typeface="Arial" charset="0"/>
              <a:ea typeface="Arial" charset="0"/>
              <a:cs typeface="Arial" charset="0"/>
            </a:rPr>
            <a:t>Pv</a:t>
          </a:r>
          <a:r>
            <a:rPr lang="en-US" sz="1700" kern="1200" dirty="0">
              <a:latin typeface="Arial" charset="0"/>
              <a:ea typeface="Arial" charset="0"/>
              <a:cs typeface="Arial" charset="0"/>
            </a:rPr>
            <a:t> Burden</a:t>
          </a:r>
        </a:p>
      </dsp:txBody>
      <dsp:txXfrm>
        <a:off x="6431228" y="61284"/>
        <a:ext cx="5641376" cy="489600"/>
      </dsp:txXfrm>
    </dsp:sp>
    <dsp:sp modelId="{FB41D153-3287-584A-9769-393ABCB637E0}">
      <dsp:nvSpPr>
        <dsp:cNvPr id="0" name=""/>
        <dsp:cNvSpPr/>
      </dsp:nvSpPr>
      <dsp:spPr>
        <a:xfrm>
          <a:off x="6431228" y="550884"/>
          <a:ext cx="5641376" cy="5553135"/>
        </a:xfrm>
        <a:prstGeom prst="rect">
          <a:avLst/>
        </a:prstGeom>
        <a:solidFill>
          <a:schemeClr val="accent2">
            <a:tint val="40000"/>
            <a:alpha val="90000"/>
            <a:hueOff val="1974561"/>
            <a:satOff val="-5173"/>
            <a:lumOff val="1852"/>
            <a:alphaOff val="0"/>
          </a:schemeClr>
        </a:solidFill>
        <a:ln w="6350" cap="flat" cmpd="sng" algn="ctr">
          <a:solidFill>
            <a:schemeClr val="accent2">
              <a:tint val="40000"/>
              <a:alpha val="90000"/>
              <a:hueOff val="1974561"/>
              <a:satOff val="-5173"/>
              <a:lumOff val="185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latin typeface="Arial" charset="0"/>
              <a:ea typeface="Arial" charset="0"/>
              <a:cs typeface="Arial" charset="0"/>
            </a:rPr>
            <a:t>Surveillance and Epidemic Response</a:t>
          </a:r>
        </a:p>
        <a:p>
          <a:pPr marL="342900" lvl="2" indent="-171450" algn="l" defTabSz="755650">
            <a:lnSpc>
              <a:spcPct val="90000"/>
            </a:lnSpc>
            <a:spcBef>
              <a:spcPct val="0"/>
            </a:spcBef>
            <a:spcAft>
              <a:spcPct val="15000"/>
            </a:spcAft>
            <a:buChar char="••"/>
          </a:pPr>
          <a:r>
            <a:rPr lang="en-US" sz="1700" kern="1200" dirty="0">
              <a:latin typeface="Arial" charset="0"/>
              <a:ea typeface="Arial" charset="0"/>
              <a:cs typeface="Arial" charset="0"/>
            </a:rPr>
            <a:t>Mass screening through microscopy for all hotspots having pilgrims, seasonal workers, construction sites, etc.</a:t>
          </a:r>
        </a:p>
        <a:p>
          <a:pPr marL="342900" lvl="2" indent="-171450" algn="l" defTabSz="755650">
            <a:lnSpc>
              <a:spcPct val="90000"/>
            </a:lnSpc>
            <a:spcBef>
              <a:spcPct val="0"/>
            </a:spcBef>
            <a:spcAft>
              <a:spcPct val="15000"/>
            </a:spcAft>
            <a:buChar char="••"/>
          </a:pPr>
          <a:r>
            <a:rPr lang="en-US" sz="1700" kern="1200" dirty="0">
              <a:latin typeface="Arial" charset="0"/>
              <a:ea typeface="Arial" charset="0"/>
              <a:cs typeface="Arial" charset="0"/>
            </a:rPr>
            <a:t>Sentinel surveillance for detection of severe </a:t>
          </a:r>
          <a:r>
            <a:rPr lang="en-US" sz="1700" kern="1200" dirty="0" err="1">
              <a:latin typeface="Arial" charset="0"/>
              <a:ea typeface="Arial" charset="0"/>
              <a:cs typeface="Arial" charset="0"/>
            </a:rPr>
            <a:t>Pv</a:t>
          </a:r>
          <a:r>
            <a:rPr lang="en-US" sz="1700" kern="1200" dirty="0">
              <a:latin typeface="Arial" charset="0"/>
              <a:ea typeface="Arial" charset="0"/>
              <a:cs typeface="Arial" charset="0"/>
            </a:rPr>
            <a:t> cases and </a:t>
          </a:r>
          <a:r>
            <a:rPr lang="en-US" sz="1700" kern="1200" dirty="0" err="1">
              <a:latin typeface="Arial" charset="0"/>
              <a:ea typeface="Arial" charset="0"/>
              <a:cs typeface="Arial" charset="0"/>
            </a:rPr>
            <a:t>Pv</a:t>
          </a:r>
          <a:r>
            <a:rPr lang="en-US" sz="1700" kern="1200" dirty="0">
              <a:latin typeface="Arial" charset="0"/>
              <a:ea typeface="Arial" charset="0"/>
              <a:cs typeface="Arial" charset="0"/>
            </a:rPr>
            <a:t> trend</a:t>
          </a:r>
        </a:p>
        <a:p>
          <a:pPr marL="171450" lvl="1" indent="-171450" algn="l" defTabSz="755650">
            <a:lnSpc>
              <a:spcPct val="90000"/>
            </a:lnSpc>
            <a:spcBef>
              <a:spcPct val="0"/>
            </a:spcBef>
            <a:spcAft>
              <a:spcPct val="15000"/>
            </a:spcAft>
            <a:buChar char="••"/>
          </a:pPr>
          <a:r>
            <a:rPr lang="en-US" sz="1700" b="1" kern="1200">
              <a:latin typeface="Arial" charset="0"/>
              <a:ea typeface="Arial" charset="0"/>
              <a:cs typeface="Arial" charset="0"/>
            </a:rPr>
            <a:t>Case Management</a:t>
          </a:r>
          <a:endParaRPr lang="en-US" sz="1700" b="1" kern="1200" dirty="0">
            <a:latin typeface="Arial" charset="0"/>
            <a:ea typeface="Arial" charset="0"/>
            <a:cs typeface="Arial" charset="0"/>
          </a:endParaRPr>
        </a:p>
        <a:p>
          <a:pPr marL="342900" lvl="2" indent="-171450" algn="l" defTabSz="755650">
            <a:lnSpc>
              <a:spcPct val="90000"/>
            </a:lnSpc>
            <a:spcBef>
              <a:spcPct val="0"/>
            </a:spcBef>
            <a:spcAft>
              <a:spcPct val="15000"/>
            </a:spcAft>
            <a:buChar char="••"/>
          </a:pPr>
          <a:r>
            <a:rPr lang="en-US" sz="1700" kern="1200" dirty="0">
              <a:latin typeface="Arial" charset="0"/>
              <a:ea typeface="Arial" charset="0"/>
              <a:cs typeface="Arial" charset="0"/>
            </a:rPr>
            <a:t>Microscopic verification of negative cases in mass screening in high burden clusters</a:t>
          </a:r>
        </a:p>
        <a:p>
          <a:pPr marL="342900" lvl="2" indent="-171450" algn="l" defTabSz="755650">
            <a:lnSpc>
              <a:spcPct val="90000"/>
            </a:lnSpc>
            <a:spcBef>
              <a:spcPct val="0"/>
            </a:spcBef>
            <a:spcAft>
              <a:spcPct val="15000"/>
            </a:spcAft>
            <a:buChar char="••"/>
          </a:pPr>
          <a:r>
            <a:rPr lang="en-US" sz="1700" kern="1200">
              <a:latin typeface="Arial" charset="0"/>
              <a:ea typeface="Arial" charset="0"/>
              <a:cs typeface="Arial" charset="0"/>
            </a:rPr>
            <a:t>Treatment initiation within 2 hours</a:t>
          </a:r>
          <a:endParaRPr lang="en-US" sz="1700" kern="1200" dirty="0">
            <a:latin typeface="Arial" charset="0"/>
            <a:ea typeface="Arial" charset="0"/>
            <a:cs typeface="Arial" charset="0"/>
          </a:endParaRPr>
        </a:p>
        <a:p>
          <a:pPr marL="342900" lvl="2" indent="-171450" algn="l" defTabSz="755650">
            <a:lnSpc>
              <a:spcPct val="90000"/>
            </a:lnSpc>
            <a:spcBef>
              <a:spcPct val="0"/>
            </a:spcBef>
            <a:spcAft>
              <a:spcPct val="15000"/>
            </a:spcAft>
            <a:buChar char="••"/>
          </a:pPr>
          <a:r>
            <a:rPr lang="en-US" sz="1700" kern="1200" dirty="0">
              <a:latin typeface="Arial" charset="0"/>
              <a:ea typeface="Arial" charset="0"/>
              <a:cs typeface="Arial" charset="0"/>
            </a:rPr>
            <a:t>4, 8 and 15th day Follow up through Treatment Card</a:t>
          </a:r>
        </a:p>
        <a:p>
          <a:pPr marL="171450" lvl="1" indent="-171450" algn="l" defTabSz="755650">
            <a:lnSpc>
              <a:spcPct val="90000"/>
            </a:lnSpc>
            <a:spcBef>
              <a:spcPct val="0"/>
            </a:spcBef>
            <a:spcAft>
              <a:spcPct val="15000"/>
            </a:spcAft>
            <a:buChar char="••"/>
          </a:pPr>
          <a:r>
            <a:rPr lang="en-US" sz="1700" b="1" kern="1200" dirty="0">
              <a:latin typeface="Arial" charset="0"/>
              <a:ea typeface="Arial" charset="0"/>
              <a:cs typeface="Arial" charset="0"/>
            </a:rPr>
            <a:t>Integrated Vector Management</a:t>
          </a:r>
        </a:p>
        <a:p>
          <a:pPr marL="342900" lvl="2" indent="-171450" algn="l" defTabSz="755650">
            <a:lnSpc>
              <a:spcPct val="90000"/>
            </a:lnSpc>
            <a:spcBef>
              <a:spcPct val="0"/>
            </a:spcBef>
            <a:spcAft>
              <a:spcPct val="15000"/>
            </a:spcAft>
            <a:buChar char="••"/>
          </a:pPr>
          <a:r>
            <a:rPr lang="en-US" sz="1700" kern="1200" dirty="0">
              <a:latin typeface="Arial" charset="0"/>
              <a:ea typeface="Arial" charset="0"/>
              <a:cs typeface="Arial" charset="0"/>
            </a:rPr>
            <a:t>Source reduction and larval management in urban areas</a:t>
          </a:r>
        </a:p>
        <a:p>
          <a:pPr marL="171450" lvl="1" indent="-171450" algn="l" defTabSz="755650">
            <a:lnSpc>
              <a:spcPct val="90000"/>
            </a:lnSpc>
            <a:spcBef>
              <a:spcPct val="0"/>
            </a:spcBef>
            <a:spcAft>
              <a:spcPct val="15000"/>
            </a:spcAft>
            <a:buChar char="••"/>
          </a:pPr>
          <a:r>
            <a:rPr lang="en-US" sz="1700" b="1" kern="1200" dirty="0">
              <a:latin typeface="Arial" charset="0"/>
              <a:ea typeface="Arial" charset="0"/>
              <a:cs typeface="Arial" charset="0"/>
            </a:rPr>
            <a:t>Inter-sectoral Coordination</a:t>
          </a:r>
        </a:p>
        <a:p>
          <a:pPr marL="342900" lvl="2" indent="-171450" algn="l" defTabSz="755650">
            <a:lnSpc>
              <a:spcPct val="90000"/>
            </a:lnSpc>
            <a:spcBef>
              <a:spcPct val="0"/>
            </a:spcBef>
            <a:spcAft>
              <a:spcPct val="15000"/>
            </a:spcAft>
            <a:buChar char="••"/>
          </a:pPr>
          <a:r>
            <a:rPr lang="en-US" sz="1700" kern="1200" dirty="0">
              <a:latin typeface="Arial" charset="0"/>
              <a:ea typeface="Arial" charset="0"/>
              <a:cs typeface="Arial" charset="0"/>
            </a:rPr>
            <a:t>Ward based risk mapping and engagement of ULBs</a:t>
          </a:r>
        </a:p>
        <a:p>
          <a:pPr marL="342900" lvl="2" indent="-171450" algn="l" defTabSz="755650">
            <a:lnSpc>
              <a:spcPct val="90000"/>
            </a:lnSpc>
            <a:spcBef>
              <a:spcPct val="0"/>
            </a:spcBef>
            <a:spcAft>
              <a:spcPct val="15000"/>
            </a:spcAft>
            <a:buChar char="••"/>
          </a:pPr>
          <a:r>
            <a:rPr lang="en-US" sz="1700" kern="1200">
              <a:latin typeface="Arial" charset="0"/>
              <a:ea typeface="Arial" charset="0"/>
              <a:cs typeface="Arial" charset="0"/>
            </a:rPr>
            <a:t>Engagement of formal private sector for reporting of cases</a:t>
          </a:r>
          <a:endParaRPr lang="en-US" sz="1700" kern="1200" dirty="0">
            <a:latin typeface="Arial" charset="0"/>
            <a:ea typeface="Arial" charset="0"/>
            <a:cs typeface="Arial" charset="0"/>
          </a:endParaRPr>
        </a:p>
        <a:p>
          <a:pPr marL="342900" lvl="2" indent="-171450" algn="l" defTabSz="755650">
            <a:lnSpc>
              <a:spcPct val="90000"/>
            </a:lnSpc>
            <a:spcBef>
              <a:spcPct val="0"/>
            </a:spcBef>
            <a:spcAft>
              <a:spcPct val="15000"/>
            </a:spcAft>
            <a:buChar char="••"/>
          </a:pPr>
          <a:r>
            <a:rPr lang="en-US" sz="1700" kern="1200" dirty="0">
              <a:latin typeface="Arial" charset="0"/>
              <a:ea typeface="Arial" charset="0"/>
              <a:cs typeface="Arial" charset="0"/>
            </a:rPr>
            <a:t>Engagement of Professional Bodies for continuous advocacy across private health sector</a:t>
          </a:r>
        </a:p>
        <a:p>
          <a:pPr marL="342900" lvl="2" indent="-171450" algn="just" defTabSz="755650">
            <a:lnSpc>
              <a:spcPct val="90000"/>
            </a:lnSpc>
            <a:spcBef>
              <a:spcPct val="0"/>
            </a:spcBef>
            <a:spcAft>
              <a:spcPct val="15000"/>
            </a:spcAft>
            <a:buChar char="••"/>
          </a:pPr>
          <a:r>
            <a:rPr lang="en-US" sz="1700" kern="1200" dirty="0">
              <a:latin typeface="Arial" charset="0"/>
              <a:ea typeface="Arial" charset="0"/>
              <a:cs typeface="Arial" charset="0"/>
            </a:rPr>
            <a:t>Orientation of informal private sector</a:t>
          </a:r>
        </a:p>
      </dsp:txBody>
      <dsp:txXfrm>
        <a:off x="6431228" y="550884"/>
        <a:ext cx="5641376" cy="55531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E9C7D-28BC-BF4E-B40F-F473D82C929E}">
      <dsp:nvSpPr>
        <dsp:cNvPr id="0" name=""/>
        <dsp:cNvSpPr/>
      </dsp:nvSpPr>
      <dsp:spPr>
        <a:xfrm>
          <a:off x="53" y="8661"/>
          <a:ext cx="5127426" cy="1785600"/>
        </a:xfrm>
        <a:prstGeom prst="rect">
          <a:avLst/>
        </a:prstGeom>
        <a:solidFill>
          <a:schemeClr val="accent6"/>
        </a:solidFill>
        <a:ln w="6350" cap="flat" cmpd="sng" algn="ctr">
          <a:solidFill>
            <a:schemeClr val="accent2">
              <a:hueOff val="0"/>
              <a:satOff val="0"/>
              <a:lumOff val="0"/>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a:latin typeface="Arial" charset="0"/>
              <a:ea typeface="Arial" charset="0"/>
              <a:cs typeface="Arial" charset="0"/>
            </a:rPr>
            <a:t>Low </a:t>
          </a:r>
          <a:r>
            <a:rPr lang="en-US" sz="2400" b="1" kern="1200" dirty="0" err="1">
              <a:latin typeface="Arial" charset="0"/>
              <a:ea typeface="Arial" charset="0"/>
              <a:cs typeface="Arial" charset="0"/>
            </a:rPr>
            <a:t>Pv</a:t>
          </a:r>
          <a:r>
            <a:rPr lang="en-US" sz="2400" b="1" kern="1200" dirty="0">
              <a:latin typeface="Arial" charset="0"/>
              <a:ea typeface="Arial" charset="0"/>
              <a:cs typeface="Arial" charset="0"/>
            </a:rPr>
            <a:t> Burden</a:t>
          </a:r>
        </a:p>
      </dsp:txBody>
      <dsp:txXfrm>
        <a:off x="53" y="8661"/>
        <a:ext cx="5127426" cy="1785600"/>
      </dsp:txXfrm>
    </dsp:sp>
    <dsp:sp modelId="{6774F1AA-7C4D-4C42-83A7-39810D8E6841}">
      <dsp:nvSpPr>
        <dsp:cNvPr id="0" name=""/>
        <dsp:cNvSpPr/>
      </dsp:nvSpPr>
      <dsp:spPr>
        <a:xfrm>
          <a:off x="53" y="1794261"/>
          <a:ext cx="5127426" cy="272304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en-US" sz="1800" kern="1200" dirty="0">
              <a:latin typeface="Arial" charset="0"/>
              <a:ea typeface="Arial" charset="0"/>
              <a:cs typeface="Arial" charset="0"/>
            </a:rPr>
            <a:t>Follow up of hotspots for 14 day treatment completion</a:t>
          </a:r>
        </a:p>
        <a:p>
          <a:pPr marL="171450" lvl="1" indent="-171450" algn="just" defTabSz="800100">
            <a:lnSpc>
              <a:spcPct val="90000"/>
            </a:lnSpc>
            <a:spcBef>
              <a:spcPct val="0"/>
            </a:spcBef>
            <a:spcAft>
              <a:spcPct val="15000"/>
            </a:spcAft>
            <a:buChar char="••"/>
          </a:pPr>
          <a:r>
            <a:rPr lang="en-US" sz="1800" kern="1200" dirty="0">
              <a:latin typeface="Arial" charset="0"/>
              <a:ea typeface="Arial" charset="0"/>
              <a:cs typeface="Arial" charset="0"/>
            </a:rPr>
            <a:t>Engagement of ULBs</a:t>
          </a:r>
        </a:p>
        <a:p>
          <a:pPr marL="171450" lvl="1" indent="-171450" algn="just" defTabSz="800100">
            <a:lnSpc>
              <a:spcPct val="90000"/>
            </a:lnSpc>
            <a:spcBef>
              <a:spcPct val="0"/>
            </a:spcBef>
            <a:spcAft>
              <a:spcPct val="15000"/>
            </a:spcAft>
            <a:buChar char="••"/>
          </a:pPr>
          <a:r>
            <a:rPr lang="en-US" sz="1800" kern="1200" dirty="0">
              <a:latin typeface="Arial" charset="0"/>
              <a:ea typeface="Arial" charset="0"/>
              <a:cs typeface="Arial" charset="0"/>
            </a:rPr>
            <a:t>Strengthening of UVBDCS</a:t>
          </a:r>
        </a:p>
      </dsp:txBody>
      <dsp:txXfrm>
        <a:off x="53" y="1794261"/>
        <a:ext cx="5127426" cy="2723040"/>
      </dsp:txXfrm>
    </dsp:sp>
    <dsp:sp modelId="{60ECD3EF-F0F4-454B-B484-9B63554A3FB3}">
      <dsp:nvSpPr>
        <dsp:cNvPr id="0" name=""/>
        <dsp:cNvSpPr/>
      </dsp:nvSpPr>
      <dsp:spPr>
        <a:xfrm>
          <a:off x="5845319" y="8661"/>
          <a:ext cx="5127426" cy="1785600"/>
        </a:xfrm>
        <a:prstGeom prst="rect">
          <a:avLst/>
        </a:prstGeom>
        <a:solidFill>
          <a:srgbClr val="C00000"/>
        </a:solidFill>
        <a:ln w="6350" cap="flat" cmpd="sng" algn="ctr">
          <a:solidFill>
            <a:schemeClr val="accent2">
              <a:hueOff val="1907790"/>
              <a:satOff val="-43528"/>
              <a:lumOff val="16079"/>
              <a:alphaOff val="0"/>
            </a:schemeClr>
          </a:solidFill>
          <a:prstDash val="solid"/>
        </a:ln>
        <a:effectLst>
          <a:softEdge rad="12700"/>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a:latin typeface="Arial" charset="0"/>
              <a:ea typeface="Arial" charset="0"/>
              <a:cs typeface="Arial" charset="0"/>
            </a:rPr>
            <a:t>High </a:t>
          </a:r>
          <a:r>
            <a:rPr lang="en-US" sz="2400" b="1" kern="1200" dirty="0" err="1">
              <a:latin typeface="Arial" charset="0"/>
              <a:ea typeface="Arial" charset="0"/>
              <a:cs typeface="Arial" charset="0"/>
            </a:rPr>
            <a:t>Pv</a:t>
          </a:r>
          <a:r>
            <a:rPr lang="en-US" sz="2400" b="1" kern="1200" dirty="0">
              <a:latin typeface="Arial" charset="0"/>
              <a:ea typeface="Arial" charset="0"/>
              <a:cs typeface="Arial" charset="0"/>
            </a:rPr>
            <a:t> Burden</a:t>
          </a:r>
        </a:p>
      </dsp:txBody>
      <dsp:txXfrm>
        <a:off x="5845319" y="8661"/>
        <a:ext cx="5127426" cy="1785600"/>
      </dsp:txXfrm>
    </dsp:sp>
    <dsp:sp modelId="{0EA00FE7-BA8B-AF48-9915-63C1EA42E37F}">
      <dsp:nvSpPr>
        <dsp:cNvPr id="0" name=""/>
        <dsp:cNvSpPr/>
      </dsp:nvSpPr>
      <dsp:spPr>
        <a:xfrm>
          <a:off x="5845319" y="1794261"/>
          <a:ext cx="5127426" cy="2723040"/>
        </a:xfrm>
        <a:prstGeom prst="rect">
          <a:avLst/>
        </a:prstGeom>
        <a:solidFill>
          <a:schemeClr val="accent2">
            <a:tint val="40000"/>
            <a:alpha val="90000"/>
            <a:hueOff val="1974561"/>
            <a:satOff val="-5173"/>
            <a:lumOff val="1852"/>
            <a:alphaOff val="0"/>
          </a:schemeClr>
        </a:solidFill>
        <a:ln w="6350" cap="flat" cmpd="sng" algn="ctr">
          <a:solidFill>
            <a:schemeClr val="accent2">
              <a:tint val="40000"/>
              <a:alpha val="90000"/>
              <a:hueOff val="1974561"/>
              <a:satOff val="-5173"/>
              <a:lumOff val="185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Char char="••"/>
          </a:pPr>
          <a:r>
            <a:rPr lang="en-US" sz="1800" kern="1200" dirty="0">
              <a:latin typeface="Arial" charset="0"/>
              <a:ea typeface="Arial" charset="0"/>
              <a:cs typeface="Arial" charset="0"/>
            </a:rPr>
            <a:t>Active Surveillance through Fever Survey of all </a:t>
          </a:r>
          <a:r>
            <a:rPr lang="en-US" sz="1800" kern="1200" dirty="0" err="1">
              <a:latin typeface="Arial" charset="0"/>
              <a:ea typeface="Arial" charset="0"/>
              <a:cs typeface="Arial" charset="0"/>
            </a:rPr>
            <a:t>Pv</a:t>
          </a:r>
          <a:r>
            <a:rPr lang="en-US" sz="1800" kern="1200" dirty="0">
              <a:latin typeface="Arial" charset="0"/>
              <a:ea typeface="Arial" charset="0"/>
              <a:cs typeface="Arial" charset="0"/>
            </a:rPr>
            <a:t> hotspots</a:t>
          </a:r>
        </a:p>
        <a:p>
          <a:pPr marL="171450" lvl="1" indent="-171450" algn="just" defTabSz="800100">
            <a:lnSpc>
              <a:spcPct val="90000"/>
            </a:lnSpc>
            <a:spcBef>
              <a:spcPct val="0"/>
            </a:spcBef>
            <a:spcAft>
              <a:spcPct val="15000"/>
            </a:spcAft>
            <a:buChar char="••"/>
          </a:pPr>
          <a:r>
            <a:rPr lang="en-US" sz="1800" kern="1200" dirty="0">
              <a:latin typeface="Arial" charset="0"/>
              <a:ea typeface="Arial" charset="0"/>
              <a:cs typeface="Arial" charset="0"/>
            </a:rPr>
            <a:t>Mass Screening of </a:t>
          </a:r>
          <a:r>
            <a:rPr lang="en-US" sz="1800" kern="1200" dirty="0" err="1">
              <a:latin typeface="Arial" charset="0"/>
              <a:ea typeface="Arial" charset="0"/>
              <a:cs typeface="Arial" charset="0"/>
            </a:rPr>
            <a:t>Pv</a:t>
          </a:r>
          <a:r>
            <a:rPr lang="en-US" sz="1800" kern="1200" dirty="0">
              <a:latin typeface="Arial" charset="0"/>
              <a:ea typeface="Arial" charset="0"/>
              <a:cs typeface="Arial" charset="0"/>
            </a:rPr>
            <a:t> outbreak settings</a:t>
          </a:r>
        </a:p>
        <a:p>
          <a:pPr marL="171450" lvl="1" indent="-171450" algn="just" defTabSz="800100">
            <a:lnSpc>
              <a:spcPct val="90000"/>
            </a:lnSpc>
            <a:spcBef>
              <a:spcPct val="0"/>
            </a:spcBef>
            <a:spcAft>
              <a:spcPct val="15000"/>
            </a:spcAft>
            <a:buChar char="••"/>
          </a:pPr>
          <a:r>
            <a:rPr lang="en-US" sz="1800" kern="1200" dirty="0">
              <a:latin typeface="Arial" charset="0"/>
              <a:ea typeface="Arial" charset="0"/>
              <a:cs typeface="Arial" charset="0"/>
            </a:rPr>
            <a:t>Strengthening of UVBDCS</a:t>
          </a:r>
        </a:p>
      </dsp:txBody>
      <dsp:txXfrm>
        <a:off x="5845319" y="1794261"/>
        <a:ext cx="5127426" cy="2723040"/>
      </dsp:txXfrm>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0.26552</cdr:x>
      <cdr:y>0.10018</cdr:y>
    </cdr:from>
    <cdr:to>
      <cdr:x>0.38121</cdr:x>
      <cdr:y>0.19532</cdr:y>
    </cdr:to>
    <cdr:sp macro="" textlink="">
      <cdr:nvSpPr>
        <cdr:cNvPr id="2" name="TextBox 1">
          <a:extLst xmlns:a="http://schemas.openxmlformats.org/drawingml/2006/main">
            <a:ext uri="{FF2B5EF4-FFF2-40B4-BE49-F238E27FC236}">
              <a16:creationId xmlns="" xmlns:a16="http://schemas.microsoft.com/office/drawing/2014/main" id="{8BDA73DE-70DD-45F7-8A37-863B0AA48A5B}"/>
            </a:ext>
          </a:extLst>
        </cdr:cNvPr>
        <cdr:cNvSpPr txBox="1"/>
      </cdr:nvSpPr>
      <cdr:spPr>
        <a:xfrm xmlns:a="http://schemas.openxmlformats.org/drawingml/2006/main">
          <a:off x="2686892" y="559006"/>
          <a:ext cx="1170733" cy="530883"/>
        </a:xfrm>
        <a:prstGeom xmlns:a="http://schemas.openxmlformats.org/drawingml/2006/main" prst="rect">
          <a:avLst/>
        </a:prstGeom>
        <a:solidFill xmlns:a="http://schemas.openxmlformats.org/drawingml/2006/main">
          <a:srgbClr val="FFFF00"/>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t>RDT &amp; LLIN</a:t>
          </a:r>
          <a:endParaRPr lang="en-IN" sz="1600" b="1" dirty="0"/>
        </a:p>
      </cdr:txBody>
    </cdr:sp>
  </cdr:relSizeAnchor>
  <cdr:relSizeAnchor xmlns:cdr="http://schemas.openxmlformats.org/drawingml/2006/chartDrawing">
    <cdr:from>
      <cdr:x>0.37698</cdr:x>
      <cdr:y>0.19781</cdr:y>
    </cdr:from>
    <cdr:to>
      <cdr:x>0.5392</cdr:x>
      <cdr:y>0.33952</cdr:y>
    </cdr:to>
    <cdr:sp macro="" textlink="">
      <cdr:nvSpPr>
        <cdr:cNvPr id="3" name="TextBox 1">
          <a:extLst xmlns:a="http://schemas.openxmlformats.org/drawingml/2006/main">
            <a:ext uri="{FF2B5EF4-FFF2-40B4-BE49-F238E27FC236}">
              <a16:creationId xmlns="" xmlns:a16="http://schemas.microsoft.com/office/drawing/2014/main" id="{F5C24BD5-9054-423E-816F-35D9A6A15795}"/>
            </a:ext>
          </a:extLst>
        </cdr:cNvPr>
        <cdr:cNvSpPr txBox="1"/>
      </cdr:nvSpPr>
      <cdr:spPr>
        <a:xfrm xmlns:a="http://schemas.openxmlformats.org/drawingml/2006/main">
          <a:off x="3814763" y="1103783"/>
          <a:ext cx="1641596" cy="790740"/>
        </a:xfrm>
        <a:prstGeom xmlns:a="http://schemas.openxmlformats.org/drawingml/2006/main" prst="rect">
          <a:avLst/>
        </a:prstGeom>
        <a:solidFill xmlns:a="http://schemas.openxmlformats.org/drawingml/2006/main">
          <a:srgbClr val="FFFF00"/>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t>Bivalent RDT &amp; 2</a:t>
          </a:r>
          <a:r>
            <a:rPr lang="en-US" sz="1600" b="1" baseline="30000" dirty="0"/>
            <a:t>nd</a:t>
          </a:r>
          <a:r>
            <a:rPr lang="en-US" sz="1600" b="1" dirty="0"/>
            <a:t> Phase LLIN</a:t>
          </a:r>
          <a:endParaRPr lang="en-IN" sz="1600" b="1" dirty="0"/>
        </a:p>
      </cdr:txBody>
    </cdr:sp>
  </cdr:relSizeAnchor>
  <cdr:relSizeAnchor xmlns:cdr="http://schemas.openxmlformats.org/drawingml/2006/chartDrawing">
    <cdr:from>
      <cdr:x>0.84996</cdr:x>
      <cdr:y>0.00847</cdr:y>
    </cdr:from>
    <cdr:to>
      <cdr:x>0.95582</cdr:x>
      <cdr:y>0.15248</cdr:y>
    </cdr:to>
    <cdr:sp macro="" textlink="">
      <cdr:nvSpPr>
        <cdr:cNvPr id="5" name="TextBox 1">
          <a:extLst xmlns:a="http://schemas.openxmlformats.org/drawingml/2006/main">
            <a:ext uri="{FF2B5EF4-FFF2-40B4-BE49-F238E27FC236}">
              <a16:creationId xmlns="" xmlns:a16="http://schemas.microsoft.com/office/drawing/2014/main" id="{8BDA73DE-70DD-45F7-8A37-863B0AA48A5B}"/>
            </a:ext>
          </a:extLst>
        </cdr:cNvPr>
        <cdr:cNvSpPr txBox="1"/>
      </cdr:nvSpPr>
      <cdr:spPr>
        <a:xfrm xmlns:a="http://schemas.openxmlformats.org/drawingml/2006/main">
          <a:off x="8601075" y="47263"/>
          <a:ext cx="1071212" cy="803578"/>
        </a:xfrm>
        <a:prstGeom xmlns:a="http://schemas.openxmlformats.org/drawingml/2006/main" prst="rect">
          <a:avLst/>
        </a:prstGeom>
        <a:solidFill xmlns:a="http://schemas.openxmlformats.org/drawingml/2006/main">
          <a:srgbClr val="FFFF00"/>
        </a:solidFill>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600" b="1" dirty="0">
              <a:latin typeface="+mn-lt"/>
            </a:rPr>
            <a:t>RDT, LLIN &amp; </a:t>
          </a:r>
          <a:r>
            <a:rPr lang="en-US" sz="1600" b="1" dirty="0" err="1">
              <a:latin typeface="+mn-lt"/>
            </a:rPr>
            <a:t>DAMaN</a:t>
          </a:r>
          <a:endParaRPr lang="en-IN" sz="1600" b="1" dirty="0">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0.43954</cdr:x>
      <cdr:y>0.54696</cdr:y>
    </cdr:from>
    <cdr:to>
      <cdr:x>0.95575</cdr:x>
      <cdr:y>0.83041</cdr:y>
    </cdr:to>
    <cdr:sp macro="" textlink="">
      <cdr:nvSpPr>
        <cdr:cNvPr id="2" name="TextBox 1"/>
        <cdr:cNvSpPr txBox="1"/>
      </cdr:nvSpPr>
      <cdr:spPr>
        <a:xfrm xmlns:a="http://schemas.openxmlformats.org/drawingml/2006/main">
          <a:off x="3892992" y="3308378"/>
          <a:ext cx="4572032" cy="171451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dirty="0"/>
            <a:t/>
          </a:r>
          <a:br>
            <a:rPr lang="en-US" dirty="0"/>
          </a:br>
          <a:r>
            <a:rPr lang="en-US" dirty="0"/>
            <a:t> </a:t>
          </a:r>
          <a:endParaRPr lang="en-IN"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0.4581</cdr:x>
      <cdr:y>0.67562</cdr:y>
    </cdr:from>
    <cdr:to>
      <cdr:x>0.73587</cdr:x>
      <cdr:y>0.75797</cdr:y>
    </cdr:to>
    <cdr:sp macro="" textlink="">
      <cdr:nvSpPr>
        <cdr:cNvPr id="2" name="TextBox 1"/>
        <cdr:cNvSpPr txBox="1"/>
      </cdr:nvSpPr>
      <cdr:spPr>
        <a:xfrm xmlns:a="http://schemas.openxmlformats.org/drawingml/2006/main">
          <a:off x="1617529" y="4061958"/>
          <a:ext cx="980838" cy="49510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800" b="1" dirty="0"/>
            <a:t>2017</a:t>
          </a:r>
        </a:p>
      </cdr:txBody>
    </cdr:sp>
  </cdr:relSizeAnchor>
</c:userShapes>
</file>

<file path=ppt/drawings/drawing4.xml><?xml version="1.0" encoding="utf-8"?>
<c:userShapes xmlns:c="http://schemas.openxmlformats.org/drawingml/2006/chart">
  <cdr:relSizeAnchor xmlns:cdr="http://schemas.openxmlformats.org/drawingml/2006/chartDrawing">
    <cdr:from>
      <cdr:x>0.42186</cdr:x>
      <cdr:y>0.3486</cdr:y>
    </cdr:from>
    <cdr:to>
      <cdr:x>0.50467</cdr:x>
      <cdr:y>0.50058</cdr:y>
    </cdr:to>
    <cdr:sp macro="" textlink="">
      <cdr:nvSpPr>
        <cdr:cNvPr id="2" name="TextBox 1"/>
        <cdr:cNvSpPr txBox="1"/>
      </cdr:nvSpPr>
      <cdr:spPr>
        <a:xfrm xmlns:a="http://schemas.openxmlformats.org/drawingml/2006/main">
          <a:off x="4657989" y="209736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IN" sz="1100" dirty="0"/>
        </a:p>
      </cdr:txBody>
    </cdr:sp>
  </cdr:relSizeAnchor>
  <cdr:relSizeAnchor xmlns:cdr="http://schemas.openxmlformats.org/drawingml/2006/chartDrawing">
    <cdr:from>
      <cdr:x>0.3314</cdr:x>
      <cdr:y>0.07737</cdr:y>
    </cdr:from>
    <cdr:to>
      <cdr:x>0.55436</cdr:x>
      <cdr:y>0.33139</cdr:y>
    </cdr:to>
    <cdr:sp macro="" textlink="">
      <cdr:nvSpPr>
        <cdr:cNvPr id="3" name="TextBox 2"/>
        <cdr:cNvSpPr txBox="1"/>
      </cdr:nvSpPr>
      <cdr:spPr>
        <a:xfrm xmlns:a="http://schemas.openxmlformats.org/drawingml/2006/main">
          <a:off x="3659191" y="465496"/>
          <a:ext cx="2461838" cy="1528340"/>
        </a:xfrm>
        <a:prstGeom xmlns:a="http://schemas.openxmlformats.org/drawingml/2006/main" prst="rect">
          <a:avLst/>
        </a:prstGeom>
        <a:solidFill xmlns:a="http://schemas.openxmlformats.org/drawingml/2006/main">
          <a:srgbClr val="FFFF00"/>
        </a:solidFill>
      </cdr:spPr>
      <cdr:txBody>
        <a:bodyPr xmlns:a="http://schemas.openxmlformats.org/drawingml/2006/main" wrap="square" rtlCol="0"/>
        <a:lstStyle xmlns:a="http://schemas.openxmlformats.org/drawingml/2006/main"/>
        <a:p xmlns:a="http://schemas.openxmlformats.org/drawingml/2006/main">
          <a:r>
            <a:rPr lang="en-US" sz="1200" b="1" dirty="0">
              <a:solidFill>
                <a:schemeClr val="tx1"/>
              </a:solidFill>
              <a:latin typeface="+mj-lt"/>
              <a:cs typeface="Times New Roman" panose="02020603050405020304" pitchFamily="18" charset="0"/>
            </a:rPr>
            <a:t>Intervention -I</a:t>
          </a:r>
        </a:p>
        <a:p xmlns:a="http://schemas.openxmlformats.org/drawingml/2006/main">
          <a:pPr marL="228600" indent="-228600"/>
          <a:r>
            <a:rPr lang="en-US" sz="1200" b="1" dirty="0">
              <a:solidFill>
                <a:schemeClr val="tx1"/>
              </a:solidFill>
              <a:latin typeface="+mj-lt"/>
              <a:cs typeface="Times New Roman" panose="02020603050405020304" pitchFamily="18" charset="0"/>
            </a:rPr>
            <a:t>	11.34 million LLIN distributed in 17 most high burden districts  protecting around 2 crores high risk  population</a:t>
          </a:r>
        </a:p>
        <a:p xmlns:a="http://schemas.openxmlformats.org/drawingml/2006/main">
          <a:pPr marL="228600" indent="-228600"/>
          <a:r>
            <a:rPr lang="en-US" sz="1200" b="1" dirty="0">
              <a:solidFill>
                <a:schemeClr val="tx1"/>
              </a:solidFill>
              <a:latin typeface="+mj-lt"/>
              <a:cs typeface="Times New Roman" panose="02020603050405020304" pitchFamily="18" charset="0"/>
            </a:rPr>
            <a:t>Intervention period: April – July, 2017</a:t>
          </a:r>
        </a:p>
      </cdr:txBody>
    </cdr:sp>
  </cdr:relSizeAnchor>
  <cdr:relSizeAnchor xmlns:cdr="http://schemas.openxmlformats.org/drawingml/2006/chartDrawing">
    <cdr:from>
      <cdr:x>0.4231</cdr:x>
      <cdr:y>0.32991</cdr:y>
    </cdr:from>
    <cdr:to>
      <cdr:x>0.43839</cdr:x>
      <cdr:y>0.4702</cdr:y>
    </cdr:to>
    <cdr:sp macro="" textlink="">
      <cdr:nvSpPr>
        <cdr:cNvPr id="4" name="Down Arrow 3"/>
        <cdr:cNvSpPr/>
      </cdr:nvSpPr>
      <cdr:spPr>
        <a:xfrm xmlns:a="http://schemas.openxmlformats.org/drawingml/2006/main">
          <a:off x="4671752" y="1984886"/>
          <a:ext cx="168826" cy="844054"/>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61FE2-0A80-214E-B4D1-2671746D8D92}" type="datetimeFigureOut">
              <a:rPr lang="en-US" smtClean="0"/>
              <a:pPr/>
              <a:t>1/31/2019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28ED2-F113-A640-9126-FD7F3903AF52}" type="slidenum">
              <a:rPr lang="en-US" smtClean="0"/>
              <a:pPr/>
              <a:t>‹#›</a:t>
            </a:fld>
            <a:endParaRPr lang="en-US"/>
          </a:p>
        </p:txBody>
      </p:sp>
    </p:spTree>
    <p:extLst>
      <p:ext uri="{BB962C8B-B14F-4D97-AF65-F5344CB8AC3E}">
        <p14:creationId xmlns:p14="http://schemas.microsoft.com/office/powerpoint/2010/main" val="2074896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436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49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4802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721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1/31/2019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6612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18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144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678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764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1/31/2019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4719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1/31/2019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5954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1/31/2019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286173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API%20Data%20Dist%20&amp;%20block%20wise%20-%202015.xlsx" TargetMode="Externa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harapattnaikscb@gmail.com"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jpeg"/><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gif"/><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2.tiff"/><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JBS.jpg"/>
          <p:cNvPicPr>
            <a:picLocks noChangeAspect="1"/>
          </p:cNvPicPr>
          <p:nvPr/>
        </p:nvPicPr>
        <p:blipFill>
          <a:blip r:embed="rId2"/>
          <a:srcRect l="3333" r="4167" b="15556"/>
          <a:stretch>
            <a:fillRect/>
          </a:stretch>
        </p:blipFill>
        <p:spPr bwMode="auto">
          <a:xfrm>
            <a:off x="1" y="0"/>
            <a:ext cx="12215284" cy="6884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03514"/>
          </a:xfrm>
        </p:spPr>
        <p:txBody>
          <a:bodyPr>
            <a:normAutofit/>
          </a:bodyPr>
          <a:lstStyle/>
          <a:p>
            <a:r>
              <a:rPr lang="en-US" sz="3600" b="1" dirty="0">
                <a:latin typeface="Arial" charset="0"/>
                <a:ea typeface="Arial" charset="0"/>
                <a:cs typeface="Arial" charset="0"/>
              </a:rPr>
              <a:t>Malaria PROBLEM in Odisha</a:t>
            </a:r>
          </a:p>
        </p:txBody>
      </p:sp>
      <p:graphicFrame>
        <p:nvGraphicFramePr>
          <p:cNvPr id="4" name="Content Placeholder 3"/>
          <p:cNvGraphicFramePr>
            <a:graphicFrameLocks noGrp="1"/>
          </p:cNvGraphicFramePr>
          <p:nvPr>
            <p:ph idx="1"/>
            <p:extLst/>
          </p:nvPr>
        </p:nvGraphicFramePr>
        <p:xfrm>
          <a:off x="609600" y="2088424"/>
          <a:ext cx="10972800" cy="4037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Up Arrow 4"/>
          <p:cNvSpPr/>
          <p:nvPr/>
        </p:nvSpPr>
        <p:spPr>
          <a:xfrm>
            <a:off x="5909510" y="4596063"/>
            <a:ext cx="372978" cy="616745"/>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309310" y="5426242"/>
            <a:ext cx="3573379" cy="125128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charset="0"/>
                <a:ea typeface="Arial" charset="0"/>
                <a:cs typeface="Arial" charset="0"/>
              </a:rPr>
              <a:t>Operational Challenges</a:t>
            </a:r>
          </a:p>
          <a:p>
            <a:pPr marL="342900" indent="-342900" algn="ctr">
              <a:buAutoNum type="arabicPeriod"/>
            </a:pPr>
            <a:r>
              <a:rPr lang="en-US" sz="1200" dirty="0">
                <a:latin typeface="Arial" charset="0"/>
                <a:ea typeface="Arial" charset="0"/>
                <a:cs typeface="Arial" charset="0"/>
              </a:rPr>
              <a:t>Inaccessibility</a:t>
            </a:r>
          </a:p>
          <a:p>
            <a:pPr marL="342900" indent="-342900" algn="ctr">
              <a:buAutoNum type="arabicPeriod"/>
            </a:pPr>
            <a:r>
              <a:rPr lang="en-US" sz="1200" dirty="0">
                <a:latin typeface="Arial" charset="0"/>
                <a:ea typeface="Arial" charset="0"/>
                <a:cs typeface="Arial" charset="0"/>
              </a:rPr>
              <a:t>Poverty and marginality in tribal population</a:t>
            </a:r>
          </a:p>
          <a:p>
            <a:pPr marL="342900" indent="-342900" algn="ctr">
              <a:buAutoNum type="arabicPeriod"/>
            </a:pPr>
            <a:r>
              <a:rPr lang="en-US" sz="1200" dirty="0">
                <a:latin typeface="Arial" charset="0"/>
                <a:ea typeface="Arial" charset="0"/>
                <a:cs typeface="Arial" charset="0"/>
              </a:rPr>
              <a:t>Formal and informal private health sector</a:t>
            </a:r>
          </a:p>
          <a:p>
            <a:pPr marL="342900" indent="-342900" algn="ctr">
              <a:buAutoNum type="arabicPeriod"/>
            </a:pPr>
            <a:r>
              <a:rPr lang="en-US" sz="1200" dirty="0">
                <a:latin typeface="Arial" charset="0"/>
                <a:ea typeface="Arial" charset="0"/>
                <a:cs typeface="Arial" charset="0"/>
              </a:rPr>
              <a:t>Lack of staff for Active Surveillance</a:t>
            </a:r>
          </a:p>
        </p:txBody>
      </p:sp>
      <p:sp>
        <p:nvSpPr>
          <p:cNvPr id="8" name="Up Arrow 7"/>
          <p:cNvSpPr/>
          <p:nvPr/>
        </p:nvSpPr>
        <p:spPr>
          <a:xfrm rot="10800000">
            <a:off x="5905498" y="1883069"/>
            <a:ext cx="372978" cy="58353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309310" y="700088"/>
            <a:ext cx="3573379" cy="10921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charset="0"/>
                <a:ea typeface="Arial" charset="0"/>
                <a:cs typeface="Arial" charset="0"/>
              </a:rPr>
              <a:t>Technical Challenges</a:t>
            </a:r>
          </a:p>
          <a:p>
            <a:pPr marL="342900" indent="-342900" algn="ctr">
              <a:buFontTx/>
              <a:buAutoNum type="arabicPeriod"/>
            </a:pPr>
            <a:r>
              <a:rPr lang="en-US" sz="1200" dirty="0">
                <a:latin typeface="Arial" charset="0"/>
                <a:ea typeface="Arial" charset="0"/>
                <a:cs typeface="Arial" charset="0"/>
              </a:rPr>
              <a:t>Afebrile cases</a:t>
            </a:r>
          </a:p>
          <a:p>
            <a:pPr marL="342900" indent="-342900" algn="ctr">
              <a:buAutoNum type="arabicPeriod"/>
            </a:pPr>
            <a:r>
              <a:rPr lang="en-US" sz="1200" dirty="0">
                <a:latin typeface="Arial" charset="0"/>
                <a:ea typeface="Arial" charset="0"/>
                <a:cs typeface="Arial" charset="0"/>
              </a:rPr>
              <a:t>Drug resistance</a:t>
            </a:r>
          </a:p>
          <a:p>
            <a:pPr marL="342900" indent="-342900" algn="ctr">
              <a:buAutoNum type="arabicPeriod"/>
            </a:pPr>
            <a:r>
              <a:rPr lang="en-US" sz="1200" dirty="0">
                <a:latin typeface="Arial" charset="0"/>
                <a:ea typeface="Arial" charset="0"/>
                <a:cs typeface="Arial" charset="0"/>
              </a:rPr>
              <a:t>Insecticide resistance</a:t>
            </a:r>
          </a:p>
        </p:txBody>
      </p:sp>
    </p:spTree>
    <p:extLst>
      <p:ext uri="{BB962C8B-B14F-4D97-AF65-F5344CB8AC3E}">
        <p14:creationId xmlns:p14="http://schemas.microsoft.com/office/powerpoint/2010/main" val="4124857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 xmlns:a16="http://schemas.microsoft.com/office/drawing/2014/main" id="{1C7FF924-8DA0-4BE9-8C7E-095B0EC13A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le 1"/>
          <p:cNvSpPr>
            <a:spLocks noGrp="1"/>
          </p:cNvSpPr>
          <p:nvPr>
            <p:ph type="title"/>
          </p:nvPr>
        </p:nvSpPr>
        <p:spPr>
          <a:xfrm>
            <a:off x="6400800" y="484632"/>
            <a:ext cx="5299586" cy="1609344"/>
          </a:xfrm>
          <a:ln>
            <a:noFill/>
          </a:ln>
        </p:spPr>
        <p:txBody>
          <a:bodyPr>
            <a:normAutofit/>
          </a:bodyPr>
          <a:lstStyle/>
          <a:p>
            <a:pPr eaLnBrk="1" hangingPunct="1"/>
            <a:r>
              <a:rPr lang="en-US" sz="4000" b="1"/>
              <a:t>Problem statement </a:t>
            </a:r>
          </a:p>
        </p:txBody>
      </p:sp>
      <p:pic>
        <p:nvPicPr>
          <p:cNvPr id="71" name="Graphic 70" descr="Stethoscope">
            <a:extLst>
              <a:ext uri="{FF2B5EF4-FFF2-40B4-BE49-F238E27FC236}">
                <a16:creationId xmlns="" xmlns:a16="http://schemas.microsoft.com/office/drawing/2014/main" id="{EA13951F-1366-436F-8104-D1F4E6A4B6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33999" y="877900"/>
            <a:ext cx="5112461" cy="5112461"/>
          </a:xfrm>
          <a:prstGeom prst="rect">
            <a:avLst/>
          </a:prstGeom>
        </p:spPr>
      </p:pic>
      <p:sp>
        <p:nvSpPr>
          <p:cNvPr id="3075" name="Content Placeholder 2"/>
          <p:cNvSpPr>
            <a:spLocks noGrp="1"/>
          </p:cNvSpPr>
          <p:nvPr>
            <p:ph idx="1"/>
          </p:nvPr>
        </p:nvSpPr>
        <p:spPr>
          <a:xfrm>
            <a:off x="6400799" y="2003841"/>
            <a:ext cx="5299585" cy="4050792"/>
          </a:xfrm>
        </p:spPr>
        <p:txBody>
          <a:bodyPr>
            <a:noAutofit/>
          </a:bodyPr>
          <a:lstStyle/>
          <a:p>
            <a:pPr algn="just" eaLnBrk="1" hangingPunct="1"/>
            <a:r>
              <a:rPr lang="en-US" sz="1800" dirty="0"/>
              <a:t>Malaria remains a major public health problem in </a:t>
            </a:r>
            <a:r>
              <a:rPr lang="en-US" sz="1800" dirty="0" err="1"/>
              <a:t>Odisha</a:t>
            </a:r>
            <a:r>
              <a:rPr lang="en-US" sz="1800" dirty="0"/>
              <a:t> </a:t>
            </a:r>
          </a:p>
          <a:p>
            <a:pPr algn="just" eaLnBrk="1" hangingPunct="1"/>
            <a:r>
              <a:rPr lang="en-US" sz="1800" dirty="0"/>
              <a:t>Inaccessible areas are highly vulnerable. Such villages / hamlets are largely inhabited  by tribal &amp; PVTG population</a:t>
            </a:r>
          </a:p>
          <a:p>
            <a:pPr algn="just" eaLnBrk="1" hangingPunct="1"/>
            <a:r>
              <a:rPr lang="en-US" sz="1800" dirty="0"/>
              <a:t>Complex socio cultural practices &amp; Poor health seeking </a:t>
            </a:r>
            <a:r>
              <a:rPr lang="en-US" sz="1800" dirty="0" err="1"/>
              <a:t>behaviour</a:t>
            </a:r>
            <a:r>
              <a:rPr lang="en-US" sz="1800" dirty="0"/>
              <a:t>  of the community affects functioning of health service delivery system</a:t>
            </a:r>
          </a:p>
          <a:p>
            <a:pPr algn="just" eaLnBrk="1" hangingPunct="1"/>
            <a:r>
              <a:rPr lang="en-US" sz="1800" dirty="0"/>
              <a:t>Problem of asymptomatic malaria is intense  in these villages and there is inherent poor surveillance mechanism due to distantly placed ASHA or inaccessibility </a:t>
            </a:r>
          </a:p>
          <a:p>
            <a:pPr algn="just" eaLnBrk="1" hangingPunct="1"/>
            <a:r>
              <a:rPr lang="en-US" sz="1800" dirty="0"/>
              <a:t>Malnutrition is also an inherent problem in these areas which increase vulnerability to malaria and </a:t>
            </a:r>
            <a:r>
              <a:rPr lang="en-US" sz="1800" i="1" dirty="0"/>
              <a:t>vice versa  </a:t>
            </a:r>
          </a:p>
          <a:p>
            <a:pPr algn="just" eaLnBrk="1" hangingPunct="1"/>
            <a:endParaRPr lang="en-US" sz="1800" b="1" dirty="0"/>
          </a:p>
        </p:txBody>
      </p:sp>
      <p:grpSp>
        <p:nvGrpSpPr>
          <p:cNvPr id="76" name="Group 75">
            <a:extLst>
              <a:ext uri="{FF2B5EF4-FFF2-40B4-BE49-F238E27FC236}">
                <a16:creationId xmlns="" xmlns:a16="http://schemas.microsoft.com/office/drawing/2014/main" id="{5029B4A8-2CF0-48DC-B29E-F3B62EDDC44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401725" y="6229681"/>
            <a:ext cx="457200" cy="457200"/>
            <a:chOff x="11361456" y="6195813"/>
            <a:chExt cx="548640" cy="548640"/>
          </a:xfrm>
        </p:grpSpPr>
        <p:sp>
          <p:nvSpPr>
            <p:cNvPr id="77" name="Oval 76">
              <a:extLst>
                <a:ext uri="{FF2B5EF4-FFF2-40B4-BE49-F238E27FC236}">
                  <a16:creationId xmlns="" xmlns:a16="http://schemas.microsoft.com/office/drawing/2014/main" id="{F71DA811-F7AE-460D-9891-57F221994B9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8" name="Oval 77">
              <a:extLst>
                <a:ext uri="{FF2B5EF4-FFF2-40B4-BE49-F238E27FC236}">
                  <a16:creationId xmlns="" xmlns:a16="http://schemas.microsoft.com/office/drawing/2014/main" id="{3747795E-BBFD-44B4-892D-2054745A841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5798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A6B140-2D60-DB48-B27A-BC98CA01FB17}"/>
              </a:ext>
            </a:extLst>
          </p:cNvPr>
          <p:cNvSpPr>
            <a:spLocks noGrp="1"/>
          </p:cNvSpPr>
          <p:nvPr>
            <p:ph type="title"/>
          </p:nvPr>
        </p:nvSpPr>
        <p:spPr/>
        <p:txBody>
          <a:bodyPr>
            <a:normAutofit fontScale="90000"/>
          </a:bodyPr>
          <a:lstStyle/>
          <a:p>
            <a:r>
              <a:rPr lang="en-US" dirty="0"/>
              <a:t>Malaria surveillance is a challenge in </a:t>
            </a:r>
            <a:r>
              <a:rPr lang="en-US" dirty="0" err="1"/>
              <a:t>odisha</a:t>
            </a:r>
            <a:endParaRPr lang="en-US" dirty="0"/>
          </a:p>
        </p:txBody>
      </p:sp>
      <p:sp>
        <p:nvSpPr>
          <p:cNvPr id="4" name="Text Placeholder 3">
            <a:extLst>
              <a:ext uri="{FF2B5EF4-FFF2-40B4-BE49-F238E27FC236}">
                <a16:creationId xmlns="" xmlns:a16="http://schemas.microsoft.com/office/drawing/2014/main" id="{0A646A10-D6D7-C140-BD16-193AA98B4DC6}"/>
              </a:ext>
            </a:extLst>
          </p:cNvPr>
          <p:cNvSpPr>
            <a:spLocks noGrp="1"/>
          </p:cNvSpPr>
          <p:nvPr>
            <p:ph type="body" sz="half" idx="2"/>
          </p:nvPr>
        </p:nvSpPr>
        <p:spPr/>
        <p:txBody>
          <a:bodyPr>
            <a:normAutofit/>
          </a:bodyPr>
          <a:lstStyle/>
          <a:p>
            <a:r>
              <a:rPr lang="en-US" sz="2000" dirty="0"/>
              <a:t>Surveillance is a core intervention under Global Technical Strategy.</a:t>
            </a:r>
          </a:p>
          <a:p>
            <a:r>
              <a:rPr lang="en-US" sz="2000" dirty="0"/>
              <a:t>Surveillance is a challenge in Odisha given its difficult terrains, forest areas and primitive tribes at places.</a:t>
            </a:r>
          </a:p>
        </p:txBody>
      </p:sp>
      <p:pic>
        <p:nvPicPr>
          <p:cNvPr id="5" name="Picture 4">
            <a:extLst>
              <a:ext uri="{FF2B5EF4-FFF2-40B4-BE49-F238E27FC236}">
                <a16:creationId xmlns="" xmlns:a16="http://schemas.microsoft.com/office/drawing/2014/main" id="{C6563CA0-6F01-0745-B89E-98C9225C514C}"/>
              </a:ext>
            </a:extLst>
          </p:cNvPr>
          <p:cNvPicPr>
            <a:picLocks noChangeAspect="1"/>
          </p:cNvPicPr>
          <p:nvPr/>
        </p:nvPicPr>
        <p:blipFill>
          <a:blip r:embed="rId2"/>
          <a:stretch>
            <a:fillRect/>
          </a:stretch>
        </p:blipFill>
        <p:spPr>
          <a:xfrm>
            <a:off x="889907" y="10886"/>
            <a:ext cx="6858000" cy="6858000"/>
          </a:xfrm>
          <a:prstGeom prst="rect">
            <a:avLst/>
          </a:prstGeom>
        </p:spPr>
      </p:pic>
    </p:spTree>
    <p:extLst>
      <p:ext uri="{BB962C8B-B14F-4D97-AF65-F5344CB8AC3E}">
        <p14:creationId xmlns:p14="http://schemas.microsoft.com/office/powerpoint/2010/main" val="1351169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188A59-EB09-5E44-A2EB-531DD351E741}"/>
              </a:ext>
            </a:extLst>
          </p:cNvPr>
          <p:cNvSpPr>
            <a:spLocks noGrp="1"/>
          </p:cNvSpPr>
          <p:nvPr>
            <p:ph type="title"/>
          </p:nvPr>
        </p:nvSpPr>
        <p:spPr/>
        <p:txBody>
          <a:bodyPr/>
          <a:lstStyle/>
          <a:p>
            <a:r>
              <a:rPr lang="en-US" dirty="0"/>
              <a:t>PROBLEM STATEMENT FOR MALARIA SURVEILLANCE</a:t>
            </a:r>
          </a:p>
        </p:txBody>
      </p:sp>
      <p:graphicFrame>
        <p:nvGraphicFramePr>
          <p:cNvPr id="4" name="Content Placeholder 3">
            <a:extLst>
              <a:ext uri="{FF2B5EF4-FFF2-40B4-BE49-F238E27FC236}">
                <a16:creationId xmlns="" xmlns:a16="http://schemas.microsoft.com/office/drawing/2014/main" id="{8A7CD2D3-A304-CF43-9E04-5FE855903849}"/>
              </a:ext>
            </a:extLst>
          </p:cNvPr>
          <p:cNvGraphicFramePr>
            <a:graphicFrameLocks noGrp="1"/>
          </p:cNvGraphicFramePr>
          <p:nvPr>
            <p:ph idx="1"/>
            <p:extLst>
              <p:ext uri="{D42A27DB-BD31-4B8C-83A1-F6EECF244321}">
                <p14:modId xmlns:p14="http://schemas.microsoft.com/office/powerpoint/2010/main" val="546261812"/>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56700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1749796637"/>
              </p:ext>
            </p:extLst>
          </p:nvPr>
        </p:nvGraphicFramePr>
        <p:xfrm>
          <a:off x="0" y="1005840"/>
          <a:ext cx="10119360" cy="558001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 xmlns:a16="http://schemas.microsoft.com/office/drawing/2014/main" id="{C5949D7C-CDB1-9542-B31B-A1D565119C72}"/>
              </a:ext>
            </a:extLst>
          </p:cNvPr>
          <p:cNvSpPr>
            <a:spLocks noGrp="1"/>
          </p:cNvSpPr>
          <p:nvPr>
            <p:ph type="title"/>
          </p:nvPr>
        </p:nvSpPr>
        <p:spPr>
          <a:xfrm>
            <a:off x="541211" y="0"/>
            <a:ext cx="10058400" cy="1005840"/>
          </a:xfrm>
        </p:spPr>
        <p:txBody>
          <a:bodyPr/>
          <a:lstStyle/>
          <a:p>
            <a:r>
              <a:rPr lang="en-US" dirty="0"/>
              <a:t>10 YEAR TREND OF MALARIA IN ODISHA</a:t>
            </a:r>
          </a:p>
        </p:txBody>
      </p:sp>
    </p:spTree>
    <p:extLst>
      <p:ext uri="{BB962C8B-B14F-4D97-AF65-F5344CB8AC3E}">
        <p14:creationId xmlns:p14="http://schemas.microsoft.com/office/powerpoint/2010/main" val="4212617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hlinkClick r:id="rId2" action="ppaction://hlinkfile"/>
            <a:extLst>
              <a:ext uri="{FF2B5EF4-FFF2-40B4-BE49-F238E27FC236}">
                <a16:creationId xmlns="" xmlns:a16="http://schemas.microsoft.com/office/drawing/2014/main" id="{C8FA63E0-BDA5-4DC7-8D3B-3A87ABB0E2B2}"/>
              </a:ext>
            </a:extLst>
          </p:cNvPr>
          <p:cNvSpPr txBox="1">
            <a:spLocks noChangeArrowheads="1"/>
          </p:cNvSpPr>
          <p:nvPr/>
        </p:nvSpPr>
        <p:spPr bwMode="auto">
          <a:xfrm>
            <a:off x="0" y="0"/>
            <a:ext cx="8473440" cy="400050"/>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Change in Malaria API – 2016 vs 2017 </a:t>
            </a:r>
            <a:endParaRPr kumimoji="0" lang="en-IN"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7" name="Chart 6">
            <a:extLst>
              <a:ext uri="{FF2B5EF4-FFF2-40B4-BE49-F238E27FC236}">
                <a16:creationId xmlns="" xmlns:a16="http://schemas.microsoft.com/office/drawing/2014/main" id="{D6D61330-1A14-4569-BE40-F66E6FFE6DF0}"/>
              </a:ext>
            </a:extLst>
          </p:cNvPr>
          <p:cNvGraphicFramePr/>
          <p:nvPr>
            <p:extLst/>
          </p:nvPr>
        </p:nvGraphicFramePr>
        <p:xfrm>
          <a:off x="316523" y="601960"/>
          <a:ext cx="3615397" cy="601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 xmlns:a16="http://schemas.microsoft.com/office/drawing/2014/main" id="{093C390B-436C-440B-A6D7-A0E37EBB8644}"/>
              </a:ext>
            </a:extLst>
          </p:cNvPr>
          <p:cNvGraphicFramePr>
            <a:graphicFrameLocks/>
          </p:cNvGraphicFramePr>
          <p:nvPr>
            <p:extLst>
              <p:ext uri="{D42A27DB-BD31-4B8C-83A1-F6EECF244321}">
                <p14:modId xmlns:p14="http://schemas.microsoft.com/office/powerpoint/2010/main" val="2729494529"/>
              </p:ext>
            </p:extLst>
          </p:nvPr>
        </p:nvGraphicFramePr>
        <p:xfrm>
          <a:off x="4254306" y="632439"/>
          <a:ext cx="3530990" cy="5981721"/>
        </p:xfrm>
        <a:graphic>
          <a:graphicData uri="http://schemas.openxmlformats.org/drawingml/2006/chart">
            <c:chart xmlns:c="http://schemas.openxmlformats.org/drawingml/2006/chart" xmlns:r="http://schemas.openxmlformats.org/officeDocument/2006/relationships" r:id="rId4"/>
          </a:graphicData>
        </a:graphic>
      </p:graphicFrame>
      <p:sp>
        <p:nvSpPr>
          <p:cNvPr id="7173" name="TextBox 1">
            <a:extLst>
              <a:ext uri="{FF2B5EF4-FFF2-40B4-BE49-F238E27FC236}">
                <a16:creationId xmlns="" xmlns:a16="http://schemas.microsoft.com/office/drawing/2014/main" id="{FC581CAB-CAC5-46A9-801D-C0DE63EA61DB}"/>
              </a:ext>
            </a:extLst>
          </p:cNvPr>
          <p:cNvSpPr txBox="1">
            <a:spLocks noChangeArrowheads="1"/>
          </p:cNvSpPr>
          <p:nvPr/>
        </p:nvSpPr>
        <p:spPr bwMode="auto">
          <a:xfrm>
            <a:off x="2144346" y="4569143"/>
            <a:ext cx="1143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2016</a:t>
            </a:r>
          </a:p>
        </p:txBody>
      </p:sp>
      <p:sp>
        <p:nvSpPr>
          <p:cNvPr id="9" name="TextBox 8"/>
          <p:cNvSpPr txBox="1"/>
          <p:nvPr/>
        </p:nvSpPr>
        <p:spPr>
          <a:xfrm>
            <a:off x="8092440" y="1"/>
            <a:ext cx="4099560" cy="6857999"/>
          </a:xfrm>
          <a:prstGeom prst="rect">
            <a:avLst/>
          </a:prstGeom>
          <a:solidFill>
            <a:schemeClr val="accent4">
              <a:lumMod val="40000"/>
              <a:lumOff val="60000"/>
            </a:schemeClr>
          </a:solidFill>
        </p:spPr>
        <p:txBody>
          <a:bodyPr wrap="square" rtlCol="0">
            <a:spAutoFit/>
          </a:bodyPr>
          <a:lstStyle/>
          <a:p>
            <a:pPr marL="342900" indent="-342900"/>
            <a:r>
              <a:rPr lang="en-US" sz="2400" b="1" dirty="0">
                <a:solidFill>
                  <a:srgbClr val="0000FF"/>
                </a:solidFill>
              </a:rPr>
              <a:t>Major Epidemiological improvements  </a:t>
            </a:r>
          </a:p>
          <a:p>
            <a:pPr marL="342900" indent="-342900"/>
            <a:endParaRPr lang="en-US" sz="2000" b="1" dirty="0"/>
          </a:p>
          <a:p>
            <a:pPr marL="342900" indent="-342900">
              <a:buFont typeface="+mj-lt"/>
              <a:buAutoNum type="arabicPeriod"/>
            </a:pPr>
            <a:r>
              <a:rPr lang="en-US" sz="2000" dirty="0"/>
              <a:t>There was 20% reduction of cases &amp; 69% reduction of malaria deaths in 2017, compared to 2016</a:t>
            </a:r>
          </a:p>
          <a:p>
            <a:pPr marL="342900" indent="-342900">
              <a:buFont typeface="+mj-lt"/>
              <a:buAutoNum type="arabicPeriod"/>
            </a:pPr>
            <a:r>
              <a:rPr lang="en-US" sz="2000" dirty="0"/>
              <a:t>No. of Districts with API&gt;10 have come down to 9 in 2017  from 13 in 2016 </a:t>
            </a:r>
          </a:p>
          <a:p>
            <a:pPr marL="342900" indent="-342900">
              <a:buFont typeface="+mj-lt"/>
              <a:buAutoNum type="arabicPeriod"/>
            </a:pPr>
            <a:r>
              <a:rPr lang="en-US" sz="2000" dirty="0" err="1"/>
              <a:t>Angul</a:t>
            </a:r>
            <a:r>
              <a:rPr lang="en-US" sz="2000" dirty="0"/>
              <a:t>, </a:t>
            </a:r>
            <a:r>
              <a:rPr lang="en-US" sz="2000" dirty="0" err="1"/>
              <a:t>Sambalpur</a:t>
            </a:r>
            <a:r>
              <a:rPr lang="en-US" sz="2000" dirty="0"/>
              <a:t>, </a:t>
            </a:r>
            <a:r>
              <a:rPr lang="en-US" sz="2000" dirty="0" err="1"/>
              <a:t>Deogarh</a:t>
            </a:r>
            <a:r>
              <a:rPr lang="en-US" sz="2000" dirty="0"/>
              <a:t> &amp; </a:t>
            </a:r>
            <a:r>
              <a:rPr lang="en-US" sz="2000" dirty="0" err="1"/>
              <a:t>Sundergarh</a:t>
            </a:r>
            <a:r>
              <a:rPr lang="en-US" sz="2000" dirty="0"/>
              <a:t> have come down to less than 10 API</a:t>
            </a:r>
          </a:p>
          <a:p>
            <a:pPr marL="342900" indent="-342900">
              <a:buFont typeface="+mj-lt"/>
              <a:buAutoNum type="arabicPeriod"/>
            </a:pPr>
            <a:r>
              <a:rPr lang="en-US" sz="2000" dirty="0" err="1"/>
              <a:t>Nuapada</a:t>
            </a:r>
            <a:r>
              <a:rPr lang="en-US" sz="2000" dirty="0"/>
              <a:t>, </a:t>
            </a:r>
            <a:r>
              <a:rPr lang="en-US" sz="2000" dirty="0" err="1"/>
              <a:t>Boudh</a:t>
            </a:r>
            <a:r>
              <a:rPr lang="en-US" sz="2000" dirty="0"/>
              <a:t> have come down to &lt;5 API</a:t>
            </a:r>
          </a:p>
          <a:p>
            <a:pPr marL="342900" indent="-342900">
              <a:buFont typeface="+mj-lt"/>
              <a:buAutoNum type="arabicPeriod"/>
            </a:pPr>
            <a:r>
              <a:rPr lang="en-US" sz="2000" dirty="0" err="1"/>
              <a:t>Sonepur</a:t>
            </a:r>
            <a:r>
              <a:rPr lang="en-US" sz="2000" dirty="0"/>
              <a:t>, </a:t>
            </a:r>
            <a:r>
              <a:rPr lang="en-US" sz="2000" dirty="0" err="1"/>
              <a:t>Balangir</a:t>
            </a:r>
            <a:r>
              <a:rPr lang="en-US" sz="2000" dirty="0"/>
              <a:t>  &amp; </a:t>
            </a:r>
            <a:r>
              <a:rPr lang="en-US" sz="2000" dirty="0" err="1"/>
              <a:t>Nayagarh</a:t>
            </a:r>
            <a:r>
              <a:rPr lang="en-US" sz="2000" dirty="0"/>
              <a:t> have come down to the category  API 2-5; Previously they were in API 5-10 category</a:t>
            </a:r>
          </a:p>
          <a:p>
            <a:pPr marL="342900" indent="-342900">
              <a:buFont typeface="+mj-lt"/>
              <a:buAutoNum type="arabicPeriod"/>
            </a:pPr>
            <a:r>
              <a:rPr lang="en-US" sz="2000" dirty="0" err="1"/>
              <a:t>Dhenkanal</a:t>
            </a:r>
            <a:r>
              <a:rPr lang="en-US" sz="2000" dirty="0"/>
              <a:t> API has come down to less than 1</a:t>
            </a:r>
            <a:br>
              <a:rPr lang="en-US" sz="2000" dirty="0"/>
            </a:br>
            <a:endParaRPr lang="en-IN" sz="2000" dirty="0"/>
          </a:p>
        </p:txBody>
      </p:sp>
    </p:spTree>
    <p:extLst>
      <p:ext uri="{BB962C8B-B14F-4D97-AF65-F5344CB8AC3E}">
        <p14:creationId xmlns:p14="http://schemas.microsoft.com/office/powerpoint/2010/main" val="1475286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37494974"/>
              </p:ext>
            </p:extLst>
          </p:nvPr>
        </p:nvGraphicFramePr>
        <p:xfrm>
          <a:off x="575193" y="420752"/>
          <a:ext cx="11041614" cy="601649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
          <p:cNvSpPr txBox="1"/>
          <p:nvPr/>
        </p:nvSpPr>
        <p:spPr>
          <a:xfrm>
            <a:off x="7807569" y="917917"/>
            <a:ext cx="2616591" cy="1310933"/>
          </a:xfrm>
          <a:prstGeom prst="rect">
            <a:avLst/>
          </a:prstGeom>
          <a:solidFill>
            <a:srgbClr val="FFFF00"/>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a:t>Intervention –II</a:t>
            </a:r>
          </a:p>
          <a:p>
            <a:pPr marL="228600" indent="-228600"/>
            <a:r>
              <a:rPr lang="en-US" sz="1100" b="1" dirty="0"/>
              <a:t>	Large scale Mass screening activity was conducted in  inaccessible areas of 22 malaria endemic districts </a:t>
            </a:r>
          </a:p>
          <a:p>
            <a:pPr marL="228600" indent="-228600"/>
            <a:r>
              <a:rPr lang="en-US" b="1" dirty="0"/>
              <a:t>Intervention Period : August - November</a:t>
            </a:r>
            <a:endParaRPr lang="en-IN" sz="1100" b="1" dirty="0"/>
          </a:p>
        </p:txBody>
      </p:sp>
      <p:sp>
        <p:nvSpPr>
          <p:cNvPr id="5" name="Down Arrow 4"/>
          <p:cNvSpPr/>
          <p:nvPr/>
        </p:nvSpPr>
        <p:spPr>
          <a:xfrm>
            <a:off x="9222871" y="2226970"/>
            <a:ext cx="168827" cy="844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Title 7">
            <a:extLst>
              <a:ext uri="{FF2B5EF4-FFF2-40B4-BE49-F238E27FC236}">
                <a16:creationId xmlns="" xmlns:a16="http://schemas.microsoft.com/office/drawing/2014/main" id="{AFBD3634-80DD-CD4D-A70E-E3E179B653E2}"/>
              </a:ext>
            </a:extLst>
          </p:cNvPr>
          <p:cNvSpPr>
            <a:spLocks noGrp="1"/>
          </p:cNvSpPr>
          <p:nvPr>
            <p:ph type="title"/>
          </p:nvPr>
        </p:nvSpPr>
        <p:spPr>
          <a:xfrm>
            <a:off x="2508927" y="0"/>
            <a:ext cx="8435297" cy="906190"/>
          </a:xfrm>
        </p:spPr>
        <p:txBody>
          <a:bodyPr>
            <a:normAutofit fontScale="90000"/>
          </a:bodyPr>
          <a:lstStyle/>
          <a:p>
            <a:r>
              <a:rPr lang="en-US" dirty="0"/>
              <a:t>High impact Interventions– 2017</a:t>
            </a:r>
          </a:p>
        </p:txBody>
      </p:sp>
    </p:spTree>
    <p:extLst>
      <p:ext uri="{BB962C8B-B14F-4D97-AF65-F5344CB8AC3E}">
        <p14:creationId xmlns:p14="http://schemas.microsoft.com/office/powerpoint/2010/main" val="2016232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G-20170809-WA0009"/>
          <p:cNvPicPr>
            <a:picLocks noChangeAspect="1" noChangeArrowheads="1"/>
          </p:cNvPicPr>
          <p:nvPr/>
        </p:nvPicPr>
        <p:blipFill>
          <a:blip r:embed="rId2"/>
          <a:srcRect/>
          <a:stretch>
            <a:fillRect/>
          </a:stretch>
        </p:blipFill>
        <p:spPr bwMode="auto">
          <a:xfrm>
            <a:off x="1009650" y="742950"/>
            <a:ext cx="3238500" cy="2057400"/>
          </a:xfrm>
          <a:prstGeom prst="rect">
            <a:avLst/>
          </a:prstGeom>
          <a:noFill/>
          <a:ln w="9525">
            <a:noFill/>
            <a:miter lim="800000"/>
            <a:headEnd/>
            <a:tailEnd/>
          </a:ln>
        </p:spPr>
      </p:pic>
      <p:pic>
        <p:nvPicPr>
          <p:cNvPr id="7171" name="Picture 4" descr="C:\Users\DELL\Desktop\New folder\IMG-20170610-WA0002.jpg"/>
          <p:cNvPicPr>
            <a:picLocks noChangeAspect="1" noChangeArrowheads="1"/>
          </p:cNvPicPr>
          <p:nvPr/>
        </p:nvPicPr>
        <p:blipFill>
          <a:blip r:embed="rId3"/>
          <a:srcRect/>
          <a:stretch>
            <a:fillRect/>
          </a:stretch>
        </p:blipFill>
        <p:spPr bwMode="auto">
          <a:xfrm>
            <a:off x="4933950" y="3832688"/>
            <a:ext cx="3589867" cy="2190750"/>
          </a:xfrm>
          <a:prstGeom prst="rect">
            <a:avLst/>
          </a:prstGeom>
          <a:noFill/>
          <a:ln w="9525">
            <a:noFill/>
            <a:miter lim="800000"/>
            <a:headEnd/>
            <a:tailEnd/>
          </a:ln>
        </p:spPr>
      </p:pic>
      <p:pic>
        <p:nvPicPr>
          <p:cNvPr id="7172" name="Picture 5" descr="C:\Users\DELL\Desktop\New folder\IMG-20170714-WA0026.jpg"/>
          <p:cNvPicPr>
            <a:picLocks noChangeAspect="1" noChangeArrowheads="1"/>
          </p:cNvPicPr>
          <p:nvPr/>
        </p:nvPicPr>
        <p:blipFill>
          <a:blip r:embed="rId4"/>
          <a:srcRect/>
          <a:stretch>
            <a:fillRect/>
          </a:stretch>
        </p:blipFill>
        <p:spPr bwMode="auto">
          <a:xfrm>
            <a:off x="4743450" y="800101"/>
            <a:ext cx="3295650" cy="1992313"/>
          </a:xfrm>
          <a:prstGeom prst="rect">
            <a:avLst/>
          </a:prstGeom>
          <a:noFill/>
          <a:ln w="9525">
            <a:noFill/>
            <a:miter lim="800000"/>
            <a:headEnd/>
            <a:tailEnd/>
          </a:ln>
        </p:spPr>
      </p:pic>
      <p:pic>
        <p:nvPicPr>
          <p:cNvPr id="7173" name="Picture 6" descr="C:\Users\DELL\Desktop\New folder\IMG-20170715-WA0005.jpg"/>
          <p:cNvPicPr>
            <a:picLocks noChangeAspect="1" noChangeArrowheads="1"/>
          </p:cNvPicPr>
          <p:nvPr/>
        </p:nvPicPr>
        <p:blipFill>
          <a:blip r:embed="rId5"/>
          <a:srcRect/>
          <a:stretch>
            <a:fillRect/>
          </a:stretch>
        </p:blipFill>
        <p:spPr bwMode="auto">
          <a:xfrm>
            <a:off x="819150" y="3813638"/>
            <a:ext cx="3733800" cy="2209800"/>
          </a:xfrm>
          <a:prstGeom prst="rect">
            <a:avLst/>
          </a:prstGeom>
          <a:noFill/>
          <a:ln w="9525">
            <a:noFill/>
            <a:miter lim="800000"/>
            <a:headEnd/>
            <a:tailEnd/>
          </a:ln>
        </p:spPr>
      </p:pic>
      <p:pic>
        <p:nvPicPr>
          <p:cNvPr id="7174" name="Picture 8" descr="C:\Users\DELL\Desktop\New folder\P_20170911_114822.jpg"/>
          <p:cNvPicPr>
            <a:picLocks noChangeAspect="1" noChangeArrowheads="1"/>
          </p:cNvPicPr>
          <p:nvPr/>
        </p:nvPicPr>
        <p:blipFill>
          <a:blip r:embed="rId6"/>
          <a:srcRect/>
          <a:stretch>
            <a:fillRect/>
          </a:stretch>
        </p:blipFill>
        <p:spPr bwMode="auto">
          <a:xfrm>
            <a:off x="9122229" y="3914272"/>
            <a:ext cx="2136321" cy="2062892"/>
          </a:xfrm>
          <a:prstGeom prst="rect">
            <a:avLst/>
          </a:prstGeom>
          <a:noFill/>
          <a:ln w="9525">
            <a:noFill/>
            <a:miter lim="800000"/>
            <a:headEnd/>
            <a:tailEnd/>
          </a:ln>
        </p:spPr>
      </p:pic>
      <p:pic>
        <p:nvPicPr>
          <p:cNvPr id="7175" name="Picture 10" descr="C:\Users\DELL\Desktop\New folder\P_20170922_110155.jpg"/>
          <p:cNvPicPr>
            <a:picLocks noChangeAspect="1" noChangeArrowheads="1"/>
          </p:cNvPicPr>
          <p:nvPr/>
        </p:nvPicPr>
        <p:blipFill>
          <a:blip r:embed="rId7"/>
          <a:srcRect/>
          <a:stretch>
            <a:fillRect/>
          </a:stretch>
        </p:blipFill>
        <p:spPr bwMode="auto">
          <a:xfrm>
            <a:off x="8439150" y="800101"/>
            <a:ext cx="3429000" cy="1981200"/>
          </a:xfrm>
          <a:prstGeom prst="rect">
            <a:avLst/>
          </a:prstGeom>
          <a:noFill/>
          <a:ln w="9525">
            <a:noFill/>
            <a:miter lim="800000"/>
            <a:headEnd/>
            <a:tailEnd/>
          </a:ln>
        </p:spPr>
      </p:pic>
      <p:sp>
        <p:nvSpPr>
          <p:cNvPr id="8" name="TextBox 7"/>
          <p:cNvSpPr txBox="1"/>
          <p:nvPr/>
        </p:nvSpPr>
        <p:spPr>
          <a:xfrm>
            <a:off x="1333500" y="2807684"/>
            <a:ext cx="3810000" cy="1015663"/>
          </a:xfrm>
          <a:prstGeom prst="rect">
            <a:avLst/>
          </a:prstGeom>
          <a:noFill/>
        </p:spPr>
        <p:txBody>
          <a:bodyPr wrap="square" rtlCol="0">
            <a:spAutoFit/>
          </a:bodyPr>
          <a:lstStyle/>
          <a:p>
            <a:r>
              <a:rPr lang="en-US" sz="2000" dirty="0"/>
              <a:t>ASHAs and Health Workers moved to hardest to reach villages</a:t>
            </a:r>
          </a:p>
        </p:txBody>
      </p:sp>
      <p:sp>
        <p:nvSpPr>
          <p:cNvPr id="9" name="TextBox 8"/>
          <p:cNvSpPr txBox="1"/>
          <p:nvPr/>
        </p:nvSpPr>
        <p:spPr>
          <a:xfrm>
            <a:off x="5391150" y="3108527"/>
            <a:ext cx="6800850" cy="707886"/>
          </a:xfrm>
          <a:prstGeom prst="rect">
            <a:avLst/>
          </a:prstGeom>
          <a:noFill/>
        </p:spPr>
        <p:txBody>
          <a:bodyPr wrap="square" rtlCol="0">
            <a:spAutoFit/>
          </a:bodyPr>
          <a:lstStyle/>
          <a:p>
            <a:pPr algn="ctr"/>
            <a:r>
              <a:rPr lang="en-US" sz="2000" dirty="0"/>
              <a:t>ASHA and HWs set up DAMAN camp and screened all members of the underserved community for malaria. </a:t>
            </a:r>
          </a:p>
        </p:txBody>
      </p:sp>
      <p:sp>
        <p:nvSpPr>
          <p:cNvPr id="11" name="TextBox 10"/>
          <p:cNvSpPr txBox="1"/>
          <p:nvPr/>
        </p:nvSpPr>
        <p:spPr>
          <a:xfrm>
            <a:off x="1009650" y="5996545"/>
            <a:ext cx="3333750" cy="707886"/>
          </a:xfrm>
          <a:prstGeom prst="rect">
            <a:avLst/>
          </a:prstGeom>
          <a:noFill/>
        </p:spPr>
        <p:txBody>
          <a:bodyPr wrap="square" rtlCol="0">
            <a:spAutoFit/>
          </a:bodyPr>
          <a:lstStyle/>
          <a:p>
            <a:r>
              <a:rPr lang="en-US" sz="2000" dirty="0"/>
              <a:t>District Collector motivating the drive</a:t>
            </a:r>
          </a:p>
        </p:txBody>
      </p:sp>
      <p:sp>
        <p:nvSpPr>
          <p:cNvPr id="12" name="TextBox 11"/>
          <p:cNvSpPr txBox="1"/>
          <p:nvPr/>
        </p:nvSpPr>
        <p:spPr>
          <a:xfrm>
            <a:off x="8712654" y="5869550"/>
            <a:ext cx="3352800" cy="1015663"/>
          </a:xfrm>
          <a:prstGeom prst="rect">
            <a:avLst/>
          </a:prstGeom>
          <a:noFill/>
        </p:spPr>
        <p:txBody>
          <a:bodyPr wrap="square" rtlCol="0">
            <a:spAutoFit/>
          </a:bodyPr>
          <a:lstStyle/>
          <a:p>
            <a:r>
              <a:rPr lang="en-US" sz="2000" dirty="0"/>
              <a:t>Demonstration Corner for showing local nutritious food &amp; use of LLIN </a:t>
            </a:r>
          </a:p>
        </p:txBody>
      </p:sp>
      <p:sp>
        <p:nvSpPr>
          <p:cNvPr id="13" name="TextBox 12"/>
          <p:cNvSpPr txBox="1"/>
          <p:nvPr/>
        </p:nvSpPr>
        <p:spPr>
          <a:xfrm>
            <a:off x="4933950" y="6023438"/>
            <a:ext cx="3505200" cy="707886"/>
          </a:xfrm>
          <a:prstGeom prst="rect">
            <a:avLst/>
          </a:prstGeom>
          <a:noFill/>
        </p:spPr>
        <p:txBody>
          <a:bodyPr wrap="square" rtlCol="0">
            <a:spAutoFit/>
          </a:bodyPr>
          <a:lstStyle/>
          <a:p>
            <a:r>
              <a:rPr lang="en-US" sz="2000" dirty="0"/>
              <a:t>Addressing malaria in Tribal residential Schools </a:t>
            </a:r>
          </a:p>
        </p:txBody>
      </p:sp>
      <p:sp>
        <p:nvSpPr>
          <p:cNvPr id="14" name="TextBox 13"/>
          <p:cNvSpPr txBox="1"/>
          <p:nvPr/>
        </p:nvSpPr>
        <p:spPr>
          <a:xfrm>
            <a:off x="0" y="1"/>
            <a:ext cx="12192000" cy="584775"/>
          </a:xfrm>
          <a:prstGeom prst="rect">
            <a:avLst/>
          </a:prstGeom>
          <a:noFill/>
        </p:spPr>
        <p:txBody>
          <a:bodyPr wrap="square" rtlCol="0">
            <a:spAutoFit/>
          </a:bodyPr>
          <a:lstStyle/>
          <a:p>
            <a:pPr algn="ctr"/>
            <a:r>
              <a:rPr lang="en-US" sz="3200" b="1" dirty="0"/>
              <a:t>HOW WE KILLED MALARIA– GLIMPSES  OF THE DRIVE </a:t>
            </a:r>
          </a:p>
        </p:txBody>
      </p:sp>
    </p:spTree>
    <p:extLst>
      <p:ext uri="{BB962C8B-B14F-4D97-AF65-F5344CB8AC3E}">
        <p14:creationId xmlns:p14="http://schemas.microsoft.com/office/powerpoint/2010/main" val="1749488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9" descr="Anthropometric measurement of  Children under five">
            <a:extLst>
              <a:ext uri="{FF2B5EF4-FFF2-40B4-BE49-F238E27FC236}">
                <a16:creationId xmlns="" xmlns:a16="http://schemas.microsoft.com/office/drawing/2014/main" id="{D4137054-3262-6041-890C-4AB9AA41FB65}"/>
              </a:ext>
            </a:extLst>
          </p:cNvPr>
          <p:cNvPicPr>
            <a:picLocks noChangeAspect="1" noChangeArrowheads="1"/>
          </p:cNvPicPr>
          <p:nvPr/>
        </p:nvPicPr>
        <p:blipFill rotWithShape="1">
          <a:blip r:embed="rId2"/>
          <a:srcRect r="7789" b="-6"/>
          <a:stretch/>
        </p:blipFill>
        <p:spPr bwMode="auto">
          <a:xfrm>
            <a:off x="2930184" y="-2655"/>
            <a:ext cx="2996169" cy="3358597"/>
          </a:xfrm>
          <a:prstGeom prst="rect">
            <a:avLst/>
          </a:prstGeom>
          <a:noFill/>
        </p:spPr>
      </p:pic>
      <p:pic>
        <p:nvPicPr>
          <p:cNvPr id="5" name="Picture 6" descr="C:\Users\HP\Desktop\Photo\Photo DAMAN\IMG-20180629-WA0063.jpg">
            <a:extLst>
              <a:ext uri="{FF2B5EF4-FFF2-40B4-BE49-F238E27FC236}">
                <a16:creationId xmlns="" xmlns:a16="http://schemas.microsoft.com/office/drawing/2014/main" id="{A4105D9F-065E-8E43-BF0A-32432601EA73}"/>
              </a:ext>
            </a:extLst>
          </p:cNvPr>
          <p:cNvPicPr>
            <a:picLocks noChangeAspect="1" noChangeArrowheads="1"/>
          </p:cNvPicPr>
          <p:nvPr/>
        </p:nvPicPr>
        <p:blipFill rotWithShape="1">
          <a:blip r:embed="rId3"/>
          <a:srcRect r="1" b="24561"/>
          <a:stretch/>
        </p:blipFill>
        <p:spPr bwMode="auto">
          <a:xfrm>
            <a:off x="20" y="3504904"/>
            <a:ext cx="5926333" cy="3353096"/>
          </a:xfrm>
          <a:prstGeom prst="rect">
            <a:avLst/>
          </a:prstGeom>
          <a:noFill/>
        </p:spPr>
      </p:pic>
      <p:sp>
        <p:nvSpPr>
          <p:cNvPr id="2" name="Title 1">
            <a:extLst>
              <a:ext uri="{FF2B5EF4-FFF2-40B4-BE49-F238E27FC236}">
                <a16:creationId xmlns="" xmlns:a16="http://schemas.microsoft.com/office/drawing/2014/main" id="{EB228F4E-27C5-1749-B9DA-5A14EC1D1B6F}"/>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3400"/>
              <a:t>We Prioritized services for  pregnant women and young children</a:t>
            </a:r>
          </a:p>
        </p:txBody>
      </p:sp>
      <p:sp>
        <p:nvSpPr>
          <p:cNvPr id="4" name="Text Placeholder 3">
            <a:extLst>
              <a:ext uri="{FF2B5EF4-FFF2-40B4-BE49-F238E27FC236}">
                <a16:creationId xmlns="" xmlns:a16="http://schemas.microsoft.com/office/drawing/2014/main" id="{03DAFC13-4937-8640-BC43-BAD6D251700A}"/>
              </a:ext>
            </a:extLst>
          </p:cNvPr>
          <p:cNvSpPr>
            <a:spLocks noGrp="1"/>
          </p:cNvSpPr>
          <p:nvPr>
            <p:ph type="body" sz="half" idx="2"/>
          </p:nvPr>
        </p:nvSpPr>
        <p:spPr>
          <a:xfrm>
            <a:off x="6400799" y="2121408"/>
            <a:ext cx="5299585" cy="4050792"/>
          </a:xfrm>
        </p:spPr>
        <p:txBody>
          <a:bodyPr vert="horz" lIns="91440" tIns="45720" rIns="91440" bIns="45720" rtlCol="0">
            <a:normAutofit/>
          </a:bodyPr>
          <a:lstStyle/>
          <a:p>
            <a:pPr indent="-182880">
              <a:lnSpc>
                <a:spcPct val="90000"/>
              </a:lnSpc>
              <a:buFont typeface="Wingdings" pitchFamily="2" charset="2"/>
              <a:buChar char="§"/>
            </a:pPr>
            <a:r>
              <a:rPr lang="en-US" sz="2000" dirty="0">
                <a:solidFill>
                  <a:schemeClr val="tx1"/>
                </a:solidFill>
              </a:rPr>
              <a:t>We screened PW for anemia</a:t>
            </a:r>
          </a:p>
          <a:p>
            <a:pPr indent="-182880">
              <a:lnSpc>
                <a:spcPct val="90000"/>
              </a:lnSpc>
              <a:buFont typeface="Wingdings" pitchFamily="2" charset="2"/>
              <a:buChar char="§"/>
            </a:pPr>
            <a:r>
              <a:rPr lang="en-US" sz="2000" dirty="0">
                <a:solidFill>
                  <a:schemeClr val="tx1"/>
                </a:solidFill>
              </a:rPr>
              <a:t>We screened children for </a:t>
            </a:r>
            <a:r>
              <a:rPr lang="en-US" sz="2000" dirty="0" err="1">
                <a:solidFill>
                  <a:schemeClr val="tx1"/>
                </a:solidFill>
              </a:rPr>
              <a:t>undernutrition</a:t>
            </a:r>
            <a:r>
              <a:rPr lang="en-US" sz="2000" dirty="0">
                <a:solidFill>
                  <a:schemeClr val="tx1"/>
                </a:solidFill>
              </a:rPr>
              <a:t>.</a:t>
            </a:r>
          </a:p>
        </p:txBody>
      </p:sp>
      <p:pic>
        <p:nvPicPr>
          <p:cNvPr id="6" name="Picture 7" descr="C:\Users\HP\Desktop\Photo\Photo DAMAN\IMG-20180605-WA0018.jpg">
            <a:extLst>
              <a:ext uri="{FF2B5EF4-FFF2-40B4-BE49-F238E27FC236}">
                <a16:creationId xmlns="" xmlns:a16="http://schemas.microsoft.com/office/drawing/2014/main" id="{AF094A16-1BE0-A94E-8422-2B706E1C73D5}"/>
              </a:ext>
            </a:extLst>
          </p:cNvPr>
          <p:cNvPicPr>
            <a:picLocks noChangeAspect="1" noChangeArrowheads="1"/>
          </p:cNvPicPr>
          <p:nvPr/>
        </p:nvPicPr>
        <p:blipFill rotWithShape="1">
          <a:blip r:embed="rId4"/>
          <a:srcRect l="17504" r="18338" b="2"/>
          <a:stretch/>
        </p:blipFill>
        <p:spPr bwMode="auto">
          <a:xfrm>
            <a:off x="20" y="10"/>
            <a:ext cx="2769297" cy="3355932"/>
          </a:xfrm>
          <a:prstGeom prst="rect">
            <a:avLst/>
          </a:prstGeom>
          <a:noFill/>
        </p:spPr>
      </p:pic>
    </p:spTree>
    <p:extLst>
      <p:ext uri="{BB962C8B-B14F-4D97-AF65-F5344CB8AC3E}">
        <p14:creationId xmlns:p14="http://schemas.microsoft.com/office/powerpoint/2010/main" val="1967370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36220" y="0"/>
            <a:ext cx="6096000" cy="700088"/>
          </a:xfrm>
        </p:spPr>
        <p:txBody>
          <a:bodyPr>
            <a:normAutofit fontScale="90000"/>
          </a:bodyPr>
          <a:lstStyle/>
          <a:p>
            <a:pPr algn="ctr" eaLnBrk="1" hangingPunct="1"/>
            <a:r>
              <a:rPr lang="en-US" b="1" dirty="0"/>
              <a:t>DAMAN CAMPS </a:t>
            </a:r>
          </a:p>
        </p:txBody>
      </p:sp>
      <p:grpSp>
        <p:nvGrpSpPr>
          <p:cNvPr id="2" name="Group 31"/>
          <p:cNvGrpSpPr>
            <a:grpSpLocks/>
          </p:cNvGrpSpPr>
          <p:nvPr/>
        </p:nvGrpSpPr>
        <p:grpSpPr bwMode="auto">
          <a:xfrm>
            <a:off x="6979920" y="914400"/>
            <a:ext cx="4617720" cy="2484120"/>
            <a:chOff x="381000" y="2438400"/>
            <a:chExt cx="7010400" cy="4354287"/>
          </a:xfrm>
        </p:grpSpPr>
        <p:sp>
          <p:nvSpPr>
            <p:cNvPr id="8" name="Oval 7"/>
            <p:cNvSpPr/>
            <p:nvPr/>
          </p:nvSpPr>
          <p:spPr>
            <a:xfrm>
              <a:off x="4799013" y="2438400"/>
              <a:ext cx="611585" cy="609082"/>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0" name="Oval 9"/>
            <p:cNvSpPr/>
            <p:nvPr/>
          </p:nvSpPr>
          <p:spPr>
            <a:xfrm>
              <a:off x="4878123" y="3812074"/>
              <a:ext cx="608542" cy="609082"/>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2" name="Oval 11"/>
            <p:cNvSpPr/>
            <p:nvPr/>
          </p:nvSpPr>
          <p:spPr>
            <a:xfrm>
              <a:off x="4266540" y="4265645"/>
              <a:ext cx="611583" cy="612323"/>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3" name="Oval 12"/>
            <p:cNvSpPr/>
            <p:nvPr/>
          </p:nvSpPr>
          <p:spPr>
            <a:xfrm>
              <a:off x="5106327" y="4647941"/>
              <a:ext cx="608542" cy="609082"/>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6" name="Oval 15"/>
            <p:cNvSpPr/>
            <p:nvPr/>
          </p:nvSpPr>
          <p:spPr>
            <a:xfrm>
              <a:off x="5486665" y="3125237"/>
              <a:ext cx="608542" cy="609082"/>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19" name="Oval 18"/>
            <p:cNvSpPr/>
            <p:nvPr/>
          </p:nvSpPr>
          <p:spPr>
            <a:xfrm>
              <a:off x="6779817" y="4722458"/>
              <a:ext cx="611583" cy="612321"/>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0" name="Oval 19"/>
            <p:cNvSpPr/>
            <p:nvPr/>
          </p:nvSpPr>
          <p:spPr>
            <a:xfrm>
              <a:off x="3657998" y="4952482"/>
              <a:ext cx="608542" cy="609082"/>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2" name="Oval 21"/>
            <p:cNvSpPr/>
            <p:nvPr/>
          </p:nvSpPr>
          <p:spPr>
            <a:xfrm>
              <a:off x="5410598" y="5639319"/>
              <a:ext cx="608542" cy="609082"/>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3" name="Oval 22"/>
            <p:cNvSpPr/>
            <p:nvPr/>
          </p:nvSpPr>
          <p:spPr>
            <a:xfrm>
              <a:off x="5943071" y="4421156"/>
              <a:ext cx="608542" cy="609082"/>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4" name="Oval 23"/>
            <p:cNvSpPr/>
            <p:nvPr/>
          </p:nvSpPr>
          <p:spPr>
            <a:xfrm>
              <a:off x="4038335" y="3352023"/>
              <a:ext cx="608542" cy="612323"/>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6" name="Oval 25"/>
            <p:cNvSpPr/>
            <p:nvPr/>
          </p:nvSpPr>
          <p:spPr>
            <a:xfrm>
              <a:off x="6095206" y="3734319"/>
              <a:ext cx="611585" cy="609082"/>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sp>
          <p:nvSpPr>
            <p:cNvPr id="27" name="Oval 26"/>
            <p:cNvSpPr/>
            <p:nvPr/>
          </p:nvSpPr>
          <p:spPr>
            <a:xfrm>
              <a:off x="381000" y="2438400"/>
              <a:ext cx="3213100" cy="2021633"/>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Inaccessible villages / hamlets  having infrequent  visit of ASHA</a:t>
              </a:r>
            </a:p>
          </p:txBody>
        </p:sp>
        <p:sp>
          <p:nvSpPr>
            <p:cNvPr id="28" name="Oval 27"/>
            <p:cNvSpPr/>
            <p:nvPr/>
          </p:nvSpPr>
          <p:spPr>
            <a:xfrm>
              <a:off x="381000" y="4771054"/>
              <a:ext cx="3505200" cy="2021633"/>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tx1"/>
                  </a:solidFill>
                </a:rPr>
                <a:t>Accessible villages/hamlets  getting  </a:t>
              </a:r>
              <a:r>
                <a:rPr lang="en-US" sz="1200" b="1" dirty="0" err="1">
                  <a:solidFill>
                    <a:schemeClr val="tx1"/>
                  </a:solidFill>
                </a:rPr>
                <a:t>regularASHA</a:t>
              </a:r>
              <a:r>
                <a:rPr lang="en-US" sz="1200" b="1" dirty="0">
                  <a:solidFill>
                    <a:schemeClr val="tx1"/>
                  </a:solidFill>
                </a:rPr>
                <a:t> service</a:t>
              </a:r>
              <a:endParaRPr lang="en-US" sz="1200" dirty="0"/>
            </a:p>
          </p:txBody>
        </p:sp>
        <p:sp>
          <p:nvSpPr>
            <p:cNvPr id="30" name="Oval 29"/>
            <p:cNvSpPr/>
            <p:nvPr/>
          </p:nvSpPr>
          <p:spPr>
            <a:xfrm>
              <a:off x="6779817" y="3199753"/>
              <a:ext cx="611583" cy="612321"/>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p>
          </p:txBody>
        </p:sp>
      </p:grpSp>
      <p:sp>
        <p:nvSpPr>
          <p:cNvPr id="21" name="Oval 20"/>
          <p:cNvSpPr/>
          <p:nvPr/>
        </p:nvSpPr>
        <p:spPr>
          <a:xfrm>
            <a:off x="259080" y="807720"/>
            <a:ext cx="6050280" cy="5486400"/>
          </a:xfrm>
          <a:prstGeom prst="ellipse">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500" b="1" dirty="0">
              <a:solidFill>
                <a:srgbClr val="FF0000"/>
              </a:solidFill>
            </a:endParaRPr>
          </a:p>
          <a:p>
            <a:pPr algn="ctr" fontAlgn="auto">
              <a:spcBef>
                <a:spcPts val="0"/>
              </a:spcBef>
              <a:spcAft>
                <a:spcPts val="0"/>
              </a:spcAft>
              <a:defRPr/>
            </a:pPr>
            <a:endParaRPr lang="en-US" sz="1500" b="1" dirty="0">
              <a:solidFill>
                <a:srgbClr val="FF0000"/>
              </a:solidFill>
            </a:endParaRPr>
          </a:p>
          <a:p>
            <a:pPr algn="ctr" fontAlgn="auto">
              <a:spcBef>
                <a:spcPts val="0"/>
              </a:spcBef>
              <a:spcAft>
                <a:spcPts val="0"/>
              </a:spcAft>
              <a:defRPr/>
            </a:pPr>
            <a:r>
              <a:rPr lang="en-US" sz="1500" b="1" dirty="0">
                <a:solidFill>
                  <a:srgbClr val="FF0000"/>
                </a:solidFill>
              </a:rPr>
              <a:t>1</a:t>
            </a:r>
            <a:r>
              <a:rPr lang="en-US" sz="1500" b="1" baseline="30000" dirty="0">
                <a:solidFill>
                  <a:srgbClr val="FF0000"/>
                </a:solidFill>
              </a:rPr>
              <a:t>st</a:t>
            </a:r>
            <a:r>
              <a:rPr lang="en-US" sz="1500" b="1" dirty="0">
                <a:solidFill>
                  <a:srgbClr val="FF0000"/>
                </a:solidFill>
              </a:rPr>
              <a:t> round health camp ( April – May)</a:t>
            </a:r>
          </a:p>
          <a:p>
            <a:pPr algn="ctr" fontAlgn="auto">
              <a:spcBef>
                <a:spcPts val="0"/>
              </a:spcBef>
              <a:spcAft>
                <a:spcPts val="0"/>
              </a:spcAft>
              <a:defRPr/>
            </a:pPr>
            <a:endParaRPr lang="en-US" sz="1500" b="1" dirty="0">
              <a:solidFill>
                <a:schemeClr val="tx1"/>
              </a:solidFill>
            </a:endParaRPr>
          </a:p>
          <a:p>
            <a:pPr algn="ctr" fontAlgn="auto">
              <a:spcBef>
                <a:spcPts val="0"/>
              </a:spcBef>
              <a:spcAft>
                <a:spcPts val="0"/>
              </a:spcAft>
              <a:defRPr/>
            </a:pPr>
            <a:r>
              <a:rPr lang="en-US" sz="1500" dirty="0">
                <a:solidFill>
                  <a:schemeClr val="tx1"/>
                </a:solidFill>
              </a:rPr>
              <a:t>Malaria Mass screening  + Health check of &lt;5 children + </a:t>
            </a:r>
            <a:r>
              <a:rPr lang="en-US" sz="1500" dirty="0" err="1">
                <a:solidFill>
                  <a:schemeClr val="tx1"/>
                </a:solidFill>
              </a:rPr>
              <a:t>Preg</a:t>
            </a:r>
            <a:r>
              <a:rPr lang="en-US" sz="1500" dirty="0">
                <a:solidFill>
                  <a:schemeClr val="tx1"/>
                </a:solidFill>
              </a:rPr>
              <a:t> &amp; </a:t>
            </a:r>
            <a:r>
              <a:rPr lang="en-US" sz="1500" dirty="0" err="1">
                <a:solidFill>
                  <a:schemeClr val="tx1"/>
                </a:solidFill>
              </a:rPr>
              <a:t>Lactacting</a:t>
            </a:r>
            <a:r>
              <a:rPr lang="en-US" sz="1500" dirty="0">
                <a:solidFill>
                  <a:schemeClr val="tx1"/>
                </a:solidFill>
              </a:rPr>
              <a:t> mothers </a:t>
            </a:r>
          </a:p>
          <a:p>
            <a:pPr algn="ctr" fontAlgn="auto">
              <a:spcBef>
                <a:spcPts val="0"/>
              </a:spcBef>
              <a:spcAft>
                <a:spcPts val="0"/>
              </a:spcAft>
              <a:buFontTx/>
              <a:buChar char="-"/>
              <a:defRPr/>
            </a:pPr>
            <a:r>
              <a:rPr lang="en-US" sz="1500" dirty="0">
                <a:solidFill>
                  <a:schemeClr val="tx1"/>
                </a:solidFill>
              </a:rPr>
              <a:t>First round  IRS followed by LLIN &amp; intensified routine </a:t>
            </a:r>
            <a:r>
              <a:rPr lang="en-US" sz="1500" dirty="0" err="1">
                <a:solidFill>
                  <a:schemeClr val="tx1"/>
                </a:solidFill>
              </a:rPr>
              <a:t>programme</a:t>
            </a:r>
            <a:endParaRPr lang="en-US" sz="1500" dirty="0">
              <a:solidFill>
                <a:schemeClr val="tx1"/>
              </a:solidFill>
            </a:endParaRPr>
          </a:p>
          <a:p>
            <a:pPr algn="ctr" fontAlgn="auto">
              <a:spcBef>
                <a:spcPts val="0"/>
              </a:spcBef>
              <a:spcAft>
                <a:spcPts val="0"/>
              </a:spcAft>
              <a:buFontTx/>
              <a:buChar char="-"/>
              <a:defRPr/>
            </a:pPr>
            <a:r>
              <a:rPr lang="en-US" sz="1500" b="1" dirty="0">
                <a:solidFill>
                  <a:srgbClr val="FF0000"/>
                </a:solidFill>
              </a:rPr>
              <a:t>2</a:t>
            </a:r>
            <a:r>
              <a:rPr lang="en-US" sz="1500" b="1" baseline="30000" dirty="0">
                <a:solidFill>
                  <a:srgbClr val="FF0000"/>
                </a:solidFill>
              </a:rPr>
              <a:t>nd</a:t>
            </a:r>
            <a:r>
              <a:rPr lang="en-US" sz="1500" b="1" dirty="0">
                <a:solidFill>
                  <a:srgbClr val="FF0000"/>
                </a:solidFill>
              </a:rPr>
              <a:t> round camp ( September – October ) </a:t>
            </a:r>
          </a:p>
          <a:p>
            <a:pPr algn="ctr" fontAlgn="auto">
              <a:spcBef>
                <a:spcPts val="0"/>
              </a:spcBef>
              <a:spcAft>
                <a:spcPts val="0"/>
              </a:spcAft>
              <a:defRPr/>
            </a:pPr>
            <a:r>
              <a:rPr lang="en-US" sz="1500" dirty="0">
                <a:solidFill>
                  <a:schemeClr val="tx1"/>
                </a:solidFill>
              </a:rPr>
              <a:t>Malaria Mass screening +Health Check up of  &lt;5 children + Pregnant &amp; lactating mothers </a:t>
            </a:r>
          </a:p>
          <a:p>
            <a:pPr algn="ctr" fontAlgn="auto">
              <a:spcBef>
                <a:spcPts val="0"/>
              </a:spcBef>
              <a:spcAft>
                <a:spcPts val="0"/>
              </a:spcAft>
              <a:defRPr/>
            </a:pPr>
            <a:r>
              <a:rPr lang="en-US" sz="1500" dirty="0">
                <a:solidFill>
                  <a:schemeClr val="tx1"/>
                </a:solidFill>
              </a:rPr>
              <a:t>Second round  followed by IRS &amp; intensified routine </a:t>
            </a:r>
            <a:r>
              <a:rPr lang="en-US" sz="1500" dirty="0" err="1">
                <a:solidFill>
                  <a:schemeClr val="tx1"/>
                </a:solidFill>
              </a:rPr>
              <a:t>programme</a:t>
            </a:r>
            <a:endParaRPr lang="en-US" sz="1500" dirty="0">
              <a:solidFill>
                <a:schemeClr val="tx1"/>
              </a:solidFill>
            </a:endParaRPr>
          </a:p>
          <a:p>
            <a:pPr algn="ctr" fontAlgn="auto">
              <a:spcBef>
                <a:spcPts val="0"/>
              </a:spcBef>
              <a:spcAft>
                <a:spcPts val="0"/>
              </a:spcAft>
              <a:defRPr/>
            </a:pPr>
            <a:r>
              <a:rPr lang="en-US" sz="1500" b="1" dirty="0">
                <a:solidFill>
                  <a:srgbClr val="FF0000"/>
                </a:solidFill>
              </a:rPr>
              <a:t>3</a:t>
            </a:r>
            <a:r>
              <a:rPr lang="en-US" sz="1500" b="1" baseline="30000" dirty="0">
                <a:solidFill>
                  <a:srgbClr val="FF0000"/>
                </a:solidFill>
              </a:rPr>
              <a:t>rd</a:t>
            </a:r>
            <a:r>
              <a:rPr lang="en-US" sz="1500" b="1" dirty="0">
                <a:solidFill>
                  <a:srgbClr val="FF0000"/>
                </a:solidFill>
              </a:rPr>
              <a:t> round health camp ( Jan– Feb)</a:t>
            </a:r>
          </a:p>
          <a:p>
            <a:pPr algn="ctr" fontAlgn="auto">
              <a:spcBef>
                <a:spcPts val="0"/>
              </a:spcBef>
              <a:spcAft>
                <a:spcPts val="0"/>
              </a:spcAft>
              <a:defRPr/>
            </a:pPr>
            <a:r>
              <a:rPr lang="en-US" sz="1500" dirty="0">
                <a:solidFill>
                  <a:schemeClr val="tx1"/>
                </a:solidFill>
              </a:rPr>
              <a:t>Malaria screening  + Health check of &lt;5 children + </a:t>
            </a:r>
            <a:r>
              <a:rPr lang="en-US" sz="1500" dirty="0" err="1">
                <a:solidFill>
                  <a:schemeClr val="tx1"/>
                </a:solidFill>
              </a:rPr>
              <a:t>Preg</a:t>
            </a:r>
            <a:r>
              <a:rPr lang="en-US" sz="1500" dirty="0">
                <a:solidFill>
                  <a:schemeClr val="tx1"/>
                </a:solidFill>
              </a:rPr>
              <a:t> &amp; </a:t>
            </a:r>
            <a:r>
              <a:rPr lang="en-US" sz="1500" dirty="0" err="1">
                <a:solidFill>
                  <a:schemeClr val="tx1"/>
                </a:solidFill>
              </a:rPr>
              <a:t>Lactacting</a:t>
            </a:r>
            <a:r>
              <a:rPr lang="en-US" sz="1500" dirty="0">
                <a:solidFill>
                  <a:schemeClr val="tx1"/>
                </a:solidFill>
              </a:rPr>
              <a:t> mothers </a:t>
            </a:r>
          </a:p>
          <a:p>
            <a:pPr algn="ctr" fontAlgn="auto">
              <a:spcBef>
                <a:spcPts val="0"/>
              </a:spcBef>
              <a:spcAft>
                <a:spcPts val="0"/>
              </a:spcAft>
              <a:defRPr/>
            </a:pPr>
            <a:r>
              <a:rPr lang="en-US" sz="1500" dirty="0">
                <a:solidFill>
                  <a:schemeClr val="tx1"/>
                </a:solidFill>
              </a:rPr>
              <a:t> </a:t>
            </a:r>
          </a:p>
          <a:p>
            <a:pPr algn="ctr" fontAlgn="auto">
              <a:spcBef>
                <a:spcPts val="0"/>
              </a:spcBef>
              <a:spcAft>
                <a:spcPts val="0"/>
              </a:spcAft>
              <a:defRPr/>
            </a:pPr>
            <a:r>
              <a:rPr lang="en-US" sz="1500" dirty="0">
                <a:solidFill>
                  <a:schemeClr val="tx1"/>
                </a:solidFill>
              </a:rPr>
              <a:t>All supportive activities – Training, IEC BCC, M&amp;E , OR, </a:t>
            </a:r>
            <a:r>
              <a:rPr lang="en-US" sz="1500" dirty="0" err="1">
                <a:solidFill>
                  <a:schemeClr val="tx1"/>
                </a:solidFill>
              </a:rPr>
              <a:t>Intersectoral</a:t>
            </a:r>
            <a:r>
              <a:rPr lang="en-US" sz="1500" dirty="0">
                <a:solidFill>
                  <a:schemeClr val="tx1"/>
                </a:solidFill>
              </a:rPr>
              <a:t> coordination  etc</a:t>
            </a:r>
          </a:p>
          <a:p>
            <a:pPr algn="ctr" fontAlgn="auto">
              <a:spcBef>
                <a:spcPts val="0"/>
              </a:spcBef>
              <a:spcAft>
                <a:spcPts val="0"/>
              </a:spcAft>
              <a:defRPr/>
            </a:pPr>
            <a:r>
              <a:rPr lang="en-US" sz="1500" dirty="0">
                <a:solidFill>
                  <a:schemeClr val="tx1"/>
                </a:solidFill>
              </a:rPr>
              <a:t>Establishment of Non-ASHA FTD </a:t>
            </a:r>
          </a:p>
          <a:p>
            <a:pPr algn="ctr" fontAlgn="auto">
              <a:spcBef>
                <a:spcPts val="0"/>
              </a:spcBef>
              <a:spcAft>
                <a:spcPts val="0"/>
              </a:spcAft>
              <a:defRPr/>
            </a:pPr>
            <a:endParaRPr lang="en-US" sz="1500" dirty="0">
              <a:solidFill>
                <a:schemeClr val="tx1"/>
              </a:solidFill>
            </a:endParaRPr>
          </a:p>
          <a:p>
            <a:pPr algn="ctr" fontAlgn="auto">
              <a:spcBef>
                <a:spcPts val="0"/>
              </a:spcBef>
              <a:spcAft>
                <a:spcPts val="0"/>
              </a:spcAft>
              <a:defRPr/>
            </a:pPr>
            <a:r>
              <a:rPr lang="en-US" sz="1500" dirty="0">
                <a:solidFill>
                  <a:schemeClr val="tx1"/>
                </a:solidFill>
              </a:rPr>
              <a:t> </a:t>
            </a:r>
          </a:p>
        </p:txBody>
      </p:sp>
      <p:pic>
        <p:nvPicPr>
          <p:cNvPr id="4101" name="Picture 22" descr="C:\Users\DELL\Desktop\New folder\IMG-20170614-WA0016.jpg"/>
          <p:cNvPicPr>
            <a:picLocks noChangeAspect="1" noChangeArrowheads="1"/>
          </p:cNvPicPr>
          <p:nvPr/>
        </p:nvPicPr>
        <p:blipFill>
          <a:blip r:embed="rId2"/>
          <a:srcRect/>
          <a:stretch>
            <a:fillRect/>
          </a:stretch>
        </p:blipFill>
        <p:spPr bwMode="auto">
          <a:xfrm>
            <a:off x="7010400" y="3459480"/>
            <a:ext cx="4673600" cy="3200400"/>
          </a:xfrm>
          <a:prstGeom prst="rect">
            <a:avLst/>
          </a:prstGeom>
          <a:noFill/>
          <a:ln w="9525">
            <a:noFill/>
            <a:miter lim="800000"/>
            <a:headEnd/>
            <a:tailEnd/>
          </a:ln>
        </p:spPr>
      </p:pic>
      <p:sp>
        <p:nvSpPr>
          <p:cNvPr id="25" name="Title 1"/>
          <p:cNvSpPr txBox="1">
            <a:spLocks/>
          </p:cNvSpPr>
          <p:nvPr/>
        </p:nvSpPr>
        <p:spPr bwMode="auto">
          <a:xfrm>
            <a:off x="6400800" y="0"/>
            <a:ext cx="57912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j-ea"/>
                <a:cs typeface="+mj-cs"/>
              </a:rPr>
              <a:t>Distribution of </a:t>
            </a:r>
            <a:r>
              <a:rPr kumimoji="0" lang="en-US" sz="2400" b="1" i="0" u="none" strike="noStrike" kern="1200" cap="none" spc="0" normalizeH="0" baseline="0" noProof="0" dirty="0" err="1">
                <a:ln>
                  <a:noFill/>
                </a:ln>
                <a:solidFill>
                  <a:schemeClr val="tx1"/>
                </a:solidFill>
                <a:effectLst/>
                <a:uLnTx/>
                <a:uFillTx/>
                <a:latin typeface="+mj-lt"/>
                <a:ea typeface="+mj-ea"/>
                <a:cs typeface="+mj-cs"/>
              </a:rPr>
              <a:t>DAMaN</a:t>
            </a:r>
            <a:r>
              <a:rPr kumimoji="0" lang="en-US" sz="2400" b="1" i="0" u="none" strike="noStrike" kern="1200" cap="none" spc="0" normalizeH="0" baseline="0" noProof="0" dirty="0">
                <a:ln>
                  <a:noFill/>
                </a:ln>
                <a:solidFill>
                  <a:schemeClr val="tx1"/>
                </a:solidFill>
                <a:effectLst/>
                <a:uLnTx/>
                <a:uFillTx/>
                <a:latin typeface="+mj-lt"/>
                <a:ea typeface="+mj-ea"/>
                <a:cs typeface="+mj-cs"/>
              </a:rPr>
              <a:t> villages  </a:t>
            </a:r>
          </a:p>
        </p:txBody>
      </p:sp>
    </p:spTree>
    <p:extLst>
      <p:ext uri="{BB962C8B-B14F-4D97-AF65-F5344CB8AC3E}">
        <p14:creationId xmlns:p14="http://schemas.microsoft.com/office/powerpoint/2010/main" val="3837323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219" y="0"/>
            <a:ext cx="12242219" cy="6858000"/>
          </a:xfrm>
          <a:prstGeom prst="rect">
            <a:avLst/>
          </a:prstGeom>
          <a:solidFill>
            <a:schemeClr val="accent5">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338" name="Rectangle 6"/>
          <p:cNvSpPr>
            <a:spLocks noChangeArrowheads="1"/>
          </p:cNvSpPr>
          <p:nvPr/>
        </p:nvSpPr>
        <p:spPr bwMode="auto">
          <a:xfrm>
            <a:off x="-234950" y="760413"/>
            <a:ext cx="184731" cy="461665"/>
          </a:xfrm>
          <a:prstGeom prst="rect">
            <a:avLst/>
          </a:prstGeom>
          <a:noFill/>
          <a:ln w="9525">
            <a:noFill/>
            <a:miter lim="800000"/>
            <a:headEnd/>
            <a:tailEnd/>
          </a:ln>
        </p:spPr>
        <p:txBody>
          <a:bodyPr wrap="none" anchor="ctr">
            <a:spAutoFit/>
          </a:bodyPr>
          <a:lstStyle/>
          <a:p>
            <a:pPr eaLnBrk="1" hangingPunct="1"/>
            <a:endParaRPr lang="en-US" altLang="en-US" sz="2400">
              <a:ea typeface="ヒラギノ明朝 ProN W3"/>
              <a:cs typeface="Arial" pitchFamily="34" charset="0"/>
              <a:sym typeface="Times New Roman" pitchFamily="18" charset="0"/>
            </a:endParaRPr>
          </a:p>
        </p:txBody>
      </p:sp>
      <p:sp>
        <p:nvSpPr>
          <p:cNvPr id="2052" name="Rectangle 7"/>
          <p:cNvSpPr>
            <a:spLocks noChangeArrowheads="1"/>
          </p:cNvSpPr>
          <p:nvPr/>
        </p:nvSpPr>
        <p:spPr bwMode="auto">
          <a:xfrm>
            <a:off x="304800" y="665163"/>
            <a:ext cx="8229600" cy="2246769"/>
          </a:xfrm>
          <a:prstGeom prst="rect">
            <a:avLst/>
          </a:prstGeom>
          <a:noFill/>
          <a:ln w="9525">
            <a:noFill/>
            <a:miter lim="800000"/>
            <a:headEnd/>
            <a:tailEnd/>
          </a:ln>
        </p:spPr>
        <p:txBody>
          <a:bodyPr anchor="ctr">
            <a:spAutoFit/>
          </a:bodyPr>
          <a:lstStyle/>
          <a:p>
            <a:pPr marL="342900" indent="-342900">
              <a:tabLst>
                <a:tab pos="1828800" algn="l"/>
              </a:tabLst>
              <a:defRPr/>
            </a:pPr>
            <a:r>
              <a:rPr lang="en-US" sz="4000" b="1" dirty="0">
                <a:solidFill>
                  <a:srgbClr val="FFC000"/>
                </a:solidFill>
                <a:latin typeface="Arial" charset="0"/>
                <a:ea typeface="Arial Unicode MS" pitchFamily="34" charset="-128"/>
                <a:cs typeface="Arial Unicode MS" pitchFamily="34" charset="-128"/>
              </a:rPr>
              <a:t>DR. H.P. PATTANAIK</a:t>
            </a:r>
            <a:r>
              <a:rPr lang="en-US" sz="3600" dirty="0">
                <a:solidFill>
                  <a:srgbClr val="8BE6FF"/>
                </a:solidFill>
                <a:latin typeface="Arial" charset="0"/>
                <a:ea typeface="Arial Unicode MS" pitchFamily="34" charset="-128"/>
                <a:cs typeface="Arial Unicode MS" pitchFamily="34" charset="-128"/>
              </a:rPr>
              <a:t>,</a:t>
            </a:r>
            <a:r>
              <a:rPr lang="en-US" sz="3600" dirty="0">
                <a:solidFill>
                  <a:srgbClr val="8BE6FF"/>
                </a:solidFill>
                <a:latin typeface="Arial" charset="0"/>
                <a:cs typeface="Times New Roman" pitchFamily="18" charset="0"/>
              </a:rPr>
              <a:t> </a:t>
            </a:r>
          </a:p>
          <a:p>
            <a:pPr>
              <a:defRPr/>
            </a:pPr>
            <a:r>
              <a:rPr lang="en-US" sz="2000" b="1" dirty="0">
                <a:solidFill>
                  <a:srgbClr val="92D050"/>
                </a:solidFill>
                <a:latin typeface="Arial" charset="0"/>
                <a:cs typeface="Arial" charset="0"/>
              </a:rPr>
              <a:t>M.D., M.I.C.O.G., F.I.C.O.G., F.I.C.M.C.H. </a:t>
            </a:r>
            <a:endParaRPr lang="en-IN" sz="2000" b="1" dirty="0">
              <a:solidFill>
                <a:srgbClr val="92D050"/>
              </a:solidFill>
              <a:latin typeface="Arial" charset="0"/>
              <a:cs typeface="Arial" charset="0"/>
            </a:endParaRPr>
          </a:p>
          <a:p>
            <a:pPr>
              <a:defRPr/>
            </a:pPr>
            <a:r>
              <a:rPr lang="en-US" sz="2000" b="1" dirty="0">
                <a:solidFill>
                  <a:srgbClr val="92D050"/>
                </a:solidFill>
                <a:latin typeface="Arial" charset="0"/>
                <a:cs typeface="Arial" charset="0"/>
              </a:rPr>
              <a:t>Consultant Obstetrician and </a:t>
            </a:r>
            <a:r>
              <a:rPr lang="en-US" sz="2000" b="1" dirty="0" err="1">
                <a:solidFill>
                  <a:srgbClr val="92D050"/>
                </a:solidFill>
                <a:latin typeface="Arial" charset="0"/>
                <a:cs typeface="Arial" charset="0"/>
              </a:rPr>
              <a:t>Gynaecologist</a:t>
            </a:r>
            <a:r>
              <a:rPr lang="en-US" sz="2000" b="1" dirty="0">
                <a:solidFill>
                  <a:srgbClr val="92D050"/>
                </a:solidFill>
                <a:latin typeface="Arial" charset="0"/>
                <a:cs typeface="Arial" charset="0"/>
              </a:rPr>
              <a:t>, Cuttack</a:t>
            </a:r>
          </a:p>
          <a:p>
            <a:pPr>
              <a:defRPr/>
            </a:pPr>
            <a:r>
              <a:rPr lang="en-US" sz="2000" b="1" dirty="0">
                <a:solidFill>
                  <a:srgbClr val="92D050"/>
                </a:solidFill>
                <a:latin typeface="Arial" charset="0"/>
                <a:cs typeface="Arial" charset="0"/>
              </a:rPr>
              <a:t>Director, Health Services, Odisha</a:t>
            </a:r>
            <a:endParaRPr lang="en-IN" sz="2000" b="1" dirty="0">
              <a:solidFill>
                <a:srgbClr val="92D050"/>
              </a:solidFill>
              <a:latin typeface="Arial" charset="0"/>
              <a:cs typeface="Arial" charset="0"/>
            </a:endParaRPr>
          </a:p>
          <a:p>
            <a:pPr>
              <a:defRPr/>
            </a:pPr>
            <a:r>
              <a:rPr lang="en-US" sz="2000" b="1" dirty="0">
                <a:solidFill>
                  <a:srgbClr val="92D050"/>
                </a:solidFill>
                <a:latin typeface="Arial" charset="0"/>
                <a:cs typeface="Arial" charset="0"/>
              </a:rPr>
              <a:t>Ph:  (0671) 2443410 (R), 094370 29020 (M)</a:t>
            </a:r>
            <a:endParaRPr lang="en-IN" sz="2000" b="1" dirty="0">
              <a:solidFill>
                <a:srgbClr val="92D050"/>
              </a:solidFill>
              <a:latin typeface="Arial" charset="0"/>
              <a:cs typeface="Arial" charset="0"/>
            </a:endParaRPr>
          </a:p>
          <a:p>
            <a:pPr>
              <a:defRPr/>
            </a:pPr>
            <a:r>
              <a:rPr lang="en-US" sz="2000" b="1" dirty="0">
                <a:solidFill>
                  <a:srgbClr val="92D050"/>
                </a:solidFill>
                <a:latin typeface="Arial" charset="0"/>
                <a:cs typeface="Arial" charset="0"/>
              </a:rPr>
              <a:t>E-mail: </a:t>
            </a:r>
            <a:r>
              <a:rPr lang="en-US" sz="2000" b="1" u="sng" dirty="0">
                <a:solidFill>
                  <a:srgbClr val="FF0000"/>
                </a:solidFill>
                <a:latin typeface="Arial" charset="0"/>
                <a:cs typeface="Arial" charset="0"/>
                <a:hlinkClick r:id="rId2"/>
              </a:rPr>
              <a:t>harapattnaikscb@gmail.com</a:t>
            </a:r>
            <a:endParaRPr lang="en-US" sz="4000" b="1" dirty="0">
              <a:solidFill>
                <a:srgbClr val="FF0000"/>
              </a:solidFill>
              <a:latin typeface="Arial" charset="0"/>
              <a:cs typeface="Arial" charset="0"/>
            </a:endParaRPr>
          </a:p>
        </p:txBody>
      </p:sp>
      <p:sp>
        <p:nvSpPr>
          <p:cNvPr id="6148" name="Rectangle 7"/>
          <p:cNvSpPr>
            <a:spLocks noGrp="1" noChangeArrowheads="1"/>
          </p:cNvSpPr>
          <p:nvPr>
            <p:ph type="title"/>
          </p:nvPr>
        </p:nvSpPr>
        <p:spPr>
          <a:xfrm>
            <a:off x="406400" y="3344679"/>
            <a:ext cx="11449051" cy="3527119"/>
          </a:xfrm>
        </p:spPr>
        <p:txBody>
          <a:bodyPr>
            <a:spAutoFit/>
          </a:bodyPr>
          <a:lstStyle/>
          <a:p>
            <a:pPr algn="ctr">
              <a:tabLst>
                <a:tab pos="914400" algn="l"/>
              </a:tabLst>
              <a:defRPr/>
            </a:pPr>
            <a:r>
              <a:rPr lang="en-US" altLang="en-US" sz="2400" b="1" dirty="0" smtClean="0">
                <a:solidFill>
                  <a:srgbClr val="FFFF00"/>
                </a:solidFill>
                <a:latin typeface="Calibri" pitchFamily="34" charset="0"/>
              </a:rPr>
              <a:t/>
            </a:r>
            <a:br>
              <a:rPr lang="en-US" altLang="en-US" sz="2400" b="1" dirty="0" smtClean="0">
                <a:solidFill>
                  <a:srgbClr val="FFFF00"/>
                </a:solidFill>
                <a:latin typeface="Calibri" pitchFamily="34" charset="0"/>
              </a:rPr>
            </a:br>
            <a:r>
              <a:rPr lang="en-US" sz="2400" b="1" dirty="0" smtClean="0">
                <a:solidFill>
                  <a:srgbClr val="92D050"/>
                </a:solidFill>
                <a:latin typeface="Arial" charset="0"/>
                <a:cs typeface="Arial" charset="0"/>
              </a:rPr>
              <a:t>Director, Health Services, </a:t>
            </a:r>
            <a:r>
              <a:rPr lang="en-US" sz="2400" b="1" dirty="0" err="1" smtClean="0">
                <a:solidFill>
                  <a:srgbClr val="92D050"/>
                </a:solidFill>
                <a:latin typeface="Arial" charset="0"/>
                <a:cs typeface="Arial" charset="0"/>
              </a:rPr>
              <a:t>Odisha</a:t>
            </a:r>
            <a:r>
              <a:rPr lang="en-US" altLang="en-US" sz="2400" b="1" dirty="0" smtClean="0">
                <a:solidFill>
                  <a:srgbClr val="FFFF00"/>
                </a:solidFill>
                <a:latin typeface="Calibri" pitchFamily="34" charset="0"/>
              </a:rPr>
              <a:t/>
            </a:r>
            <a:br>
              <a:rPr lang="en-US" altLang="en-US" sz="2400" b="1" dirty="0" smtClean="0">
                <a:solidFill>
                  <a:srgbClr val="FFFF00"/>
                </a:solidFill>
                <a:latin typeface="Calibri" pitchFamily="34" charset="0"/>
              </a:rPr>
            </a:br>
            <a:r>
              <a:rPr lang="en-US" altLang="en-US" sz="2400" b="1" dirty="0" smtClean="0">
                <a:solidFill>
                  <a:srgbClr val="FFFF00"/>
                </a:solidFill>
                <a:latin typeface="Calibri" pitchFamily="34" charset="0"/>
              </a:rPr>
              <a:t> Vice-President, Federation of </a:t>
            </a:r>
            <a:r>
              <a:rPr lang="en-US" altLang="en-US" sz="2400" b="1" dirty="0" err="1" smtClean="0">
                <a:solidFill>
                  <a:srgbClr val="FFFF00"/>
                </a:solidFill>
                <a:latin typeface="Calibri" pitchFamily="34" charset="0"/>
              </a:rPr>
              <a:t>Obst</a:t>
            </a:r>
            <a:r>
              <a:rPr lang="en-US" altLang="en-US" sz="2400" b="1" dirty="0" smtClean="0">
                <a:solidFill>
                  <a:srgbClr val="FFFF00"/>
                </a:solidFill>
                <a:latin typeface="Calibri" pitchFamily="34" charset="0"/>
              </a:rPr>
              <a:t> &amp; </a:t>
            </a:r>
            <a:r>
              <a:rPr lang="en-US" altLang="en-US" sz="2400" b="1" dirty="0" err="1" smtClean="0">
                <a:solidFill>
                  <a:srgbClr val="FFFF00"/>
                </a:solidFill>
                <a:latin typeface="Calibri" pitchFamily="34" charset="0"/>
              </a:rPr>
              <a:t>Gync</a:t>
            </a:r>
            <a:r>
              <a:rPr lang="en-US" altLang="en-US" sz="2400" b="1" dirty="0" smtClean="0">
                <a:solidFill>
                  <a:srgbClr val="FFFF00"/>
                </a:solidFill>
                <a:latin typeface="Calibri" pitchFamily="34" charset="0"/>
              </a:rPr>
              <a:t> Societies of India- 2009</a:t>
            </a:r>
            <a:br>
              <a:rPr lang="en-US" altLang="en-US" sz="2400" b="1" dirty="0" smtClean="0">
                <a:solidFill>
                  <a:srgbClr val="FFFF00"/>
                </a:solidFill>
                <a:latin typeface="Calibri" pitchFamily="34" charset="0"/>
              </a:rPr>
            </a:br>
            <a:r>
              <a:rPr lang="en-US" altLang="en-US" sz="2400" b="1" dirty="0" smtClean="0">
                <a:solidFill>
                  <a:srgbClr val="FFFF00"/>
                </a:solidFill>
                <a:latin typeface="Calibri" pitchFamily="34" charset="0"/>
              </a:rPr>
              <a:t>  President, Indian Menopause Society (IMS) 2015-16</a:t>
            </a:r>
            <a:br>
              <a:rPr lang="en-US" altLang="en-US" sz="2400" b="1" dirty="0" smtClean="0">
                <a:solidFill>
                  <a:srgbClr val="FFFF00"/>
                </a:solidFill>
                <a:latin typeface="Calibri" pitchFamily="34" charset="0"/>
              </a:rPr>
            </a:br>
            <a:r>
              <a:rPr lang="en-US" altLang="en-US" sz="2400" b="1" dirty="0" smtClean="0">
                <a:solidFill>
                  <a:srgbClr val="FFFF00"/>
                </a:solidFill>
                <a:latin typeface="Calibri" pitchFamily="34" charset="0"/>
              </a:rPr>
              <a:t>President, </a:t>
            </a:r>
            <a:r>
              <a:rPr lang="en-US" altLang="en-US" sz="2400" b="1" dirty="0" err="1" smtClean="0">
                <a:solidFill>
                  <a:srgbClr val="FFFF00"/>
                </a:solidFill>
                <a:latin typeface="Calibri" pitchFamily="34" charset="0"/>
              </a:rPr>
              <a:t>Asso</a:t>
            </a:r>
            <a:r>
              <a:rPr lang="en-US" altLang="en-US" sz="2400" b="1" dirty="0" smtClean="0">
                <a:solidFill>
                  <a:srgbClr val="FFFF00"/>
                </a:solidFill>
                <a:latin typeface="Calibri" pitchFamily="34" charset="0"/>
              </a:rPr>
              <a:t> of </a:t>
            </a:r>
            <a:r>
              <a:rPr lang="en-US" altLang="en-US" sz="2400" b="1" dirty="0" err="1" smtClean="0">
                <a:solidFill>
                  <a:srgbClr val="FFFF00"/>
                </a:solidFill>
                <a:latin typeface="Calibri" pitchFamily="34" charset="0"/>
              </a:rPr>
              <a:t>Obst</a:t>
            </a:r>
            <a:r>
              <a:rPr lang="en-US" altLang="en-US" sz="2400" b="1" dirty="0" smtClean="0">
                <a:solidFill>
                  <a:srgbClr val="FFFF00"/>
                </a:solidFill>
                <a:latin typeface="Calibri" pitchFamily="34" charset="0"/>
              </a:rPr>
              <a:t> &amp; </a:t>
            </a:r>
            <a:r>
              <a:rPr lang="en-US" altLang="en-US" sz="2400" b="1" dirty="0" err="1" smtClean="0">
                <a:solidFill>
                  <a:srgbClr val="FFFF00"/>
                </a:solidFill>
                <a:latin typeface="Calibri" pitchFamily="34" charset="0"/>
              </a:rPr>
              <a:t>Gync</a:t>
            </a:r>
            <a:r>
              <a:rPr lang="en-US" altLang="en-US" sz="2400" b="1" dirty="0" smtClean="0">
                <a:solidFill>
                  <a:srgbClr val="FFFF00"/>
                </a:solidFill>
                <a:latin typeface="Calibri" pitchFamily="34" charset="0"/>
              </a:rPr>
              <a:t> </a:t>
            </a:r>
            <a:r>
              <a:rPr lang="en-US" altLang="en-US" sz="2400" b="1" dirty="0" err="1" smtClean="0">
                <a:solidFill>
                  <a:srgbClr val="FFFF00"/>
                </a:solidFill>
                <a:latin typeface="Calibri" pitchFamily="34" charset="0"/>
              </a:rPr>
              <a:t>ohf</a:t>
            </a:r>
            <a:r>
              <a:rPr lang="en-US" altLang="en-US" sz="2400" b="1" dirty="0" smtClean="0">
                <a:solidFill>
                  <a:srgbClr val="FFFF00"/>
                </a:solidFill>
                <a:latin typeface="Calibri" pitchFamily="34" charset="0"/>
              </a:rPr>
              <a:t> Odisha-2015-16</a:t>
            </a:r>
            <a:br>
              <a:rPr lang="en-US" altLang="en-US" sz="2400" b="1" dirty="0" smtClean="0">
                <a:solidFill>
                  <a:srgbClr val="FFFF00"/>
                </a:solidFill>
                <a:latin typeface="Calibri" pitchFamily="34" charset="0"/>
              </a:rPr>
            </a:br>
            <a:r>
              <a:rPr lang="en-US" altLang="en-US" sz="2400" b="1" dirty="0" err="1" smtClean="0">
                <a:solidFill>
                  <a:srgbClr val="FFFF00"/>
                </a:solidFill>
                <a:latin typeface="Calibri" pitchFamily="34" charset="0"/>
              </a:rPr>
              <a:t>President,Indian</a:t>
            </a:r>
            <a:r>
              <a:rPr lang="en-US" altLang="en-US" sz="2400" b="1" dirty="0" smtClean="0">
                <a:solidFill>
                  <a:srgbClr val="FFFF00"/>
                </a:solidFill>
                <a:latin typeface="Calibri" pitchFamily="34" charset="0"/>
              </a:rPr>
              <a:t> Medical </a:t>
            </a:r>
            <a:r>
              <a:rPr lang="en-US" altLang="en-US" sz="2400" b="1" dirty="0" err="1" smtClean="0">
                <a:solidFill>
                  <a:srgbClr val="FFFF00"/>
                </a:solidFill>
                <a:latin typeface="Calibri" pitchFamily="34" charset="0"/>
              </a:rPr>
              <a:t>Association,Cuttack</a:t>
            </a:r>
            <a:r>
              <a:rPr lang="en-US" altLang="en-US" sz="2400" b="1" dirty="0" smtClean="0">
                <a:solidFill>
                  <a:srgbClr val="FFFF00"/>
                </a:solidFill>
                <a:latin typeface="Calibri" pitchFamily="34" charset="0"/>
              </a:rPr>
              <a:t>&lt;Odisha-2016-17</a:t>
            </a:r>
            <a:r>
              <a:rPr lang="en-US" altLang="en-US" sz="1000" b="1" dirty="0" smtClean="0">
                <a:solidFill>
                  <a:srgbClr val="FFFF00"/>
                </a:solidFill>
                <a:latin typeface="Calibri" pitchFamily="34" charset="0"/>
              </a:rPr>
              <a:t/>
            </a:r>
            <a:br>
              <a:rPr lang="en-US" altLang="en-US" sz="1000" b="1" dirty="0" smtClean="0">
                <a:solidFill>
                  <a:srgbClr val="FFFF00"/>
                </a:solidFill>
                <a:latin typeface="Calibri" pitchFamily="34" charset="0"/>
              </a:rPr>
            </a:br>
            <a:r>
              <a:rPr lang="en-US" altLang="en-US" sz="2400" b="1" dirty="0" smtClean="0">
                <a:solidFill>
                  <a:srgbClr val="FFFF00"/>
                </a:solidFill>
                <a:latin typeface="Calibri" pitchFamily="34" charset="0"/>
              </a:rPr>
              <a:t>Governing Council Member, ICOG – 2011-2014</a:t>
            </a:r>
            <a:r>
              <a:rPr lang="en-US" altLang="en-US" sz="1000" b="1" dirty="0" smtClean="0">
                <a:solidFill>
                  <a:srgbClr val="FFFF00"/>
                </a:solidFill>
                <a:latin typeface="Calibri" pitchFamily="34" charset="0"/>
              </a:rPr>
              <a:t/>
            </a:r>
            <a:br>
              <a:rPr lang="en-US" altLang="en-US" sz="1000" b="1" dirty="0" smtClean="0">
                <a:solidFill>
                  <a:srgbClr val="FFFF00"/>
                </a:solidFill>
                <a:latin typeface="Calibri" pitchFamily="34" charset="0"/>
              </a:rPr>
            </a:br>
            <a:r>
              <a:rPr lang="en-US" altLang="en-US" sz="2400" b="1" dirty="0" smtClean="0">
                <a:solidFill>
                  <a:srgbClr val="FFFF00"/>
                </a:solidFill>
                <a:latin typeface="Calibri" pitchFamily="34" charset="0"/>
              </a:rPr>
              <a:t>National Corresponding Editor, FOGSI Journal – 2012-2015</a:t>
            </a:r>
            <a:r>
              <a:rPr lang="en-US" altLang="en-US" sz="1000" b="1" dirty="0" smtClean="0">
                <a:solidFill>
                  <a:srgbClr val="FFFF00"/>
                </a:solidFill>
                <a:latin typeface="Calibri" pitchFamily="34" charset="0"/>
              </a:rPr>
              <a:t/>
            </a:r>
            <a:br>
              <a:rPr lang="en-US" altLang="en-US" sz="1000" b="1" dirty="0" smtClean="0">
                <a:solidFill>
                  <a:srgbClr val="FFFF00"/>
                </a:solidFill>
                <a:latin typeface="Calibri" pitchFamily="34" charset="0"/>
              </a:rPr>
            </a:br>
            <a:r>
              <a:rPr lang="en-US" altLang="en-US" sz="2400" b="1" dirty="0" smtClean="0">
                <a:solidFill>
                  <a:srgbClr val="FFFF00"/>
                </a:solidFill>
                <a:latin typeface="Calibri" pitchFamily="34" charset="0"/>
              </a:rPr>
              <a:t>Chairperson, Geriatric </a:t>
            </a:r>
            <a:r>
              <a:rPr lang="en-US" altLang="en-US" sz="2400" b="1" dirty="0" err="1" smtClean="0">
                <a:solidFill>
                  <a:srgbClr val="FFFF00"/>
                </a:solidFill>
                <a:latin typeface="Calibri" pitchFamily="34" charset="0"/>
              </a:rPr>
              <a:t>Gynaecology</a:t>
            </a:r>
            <a:r>
              <a:rPr lang="en-US" altLang="en-US" sz="2400" b="1" dirty="0" smtClean="0">
                <a:solidFill>
                  <a:srgbClr val="FFFF00"/>
                </a:solidFill>
                <a:latin typeface="Calibri" pitchFamily="34" charset="0"/>
              </a:rPr>
              <a:t> Committee, FOGSI 2004-2008</a:t>
            </a:r>
            <a:br>
              <a:rPr lang="en-US" altLang="en-US" sz="2400" b="1" dirty="0" smtClean="0">
                <a:solidFill>
                  <a:srgbClr val="FFFF00"/>
                </a:solidFill>
                <a:latin typeface="Calibri" pitchFamily="34" charset="0"/>
              </a:rPr>
            </a:br>
            <a:endParaRPr lang="en-US" altLang="en-US" sz="3200" b="1" dirty="0" smtClean="0">
              <a:solidFill>
                <a:srgbClr val="FFFF00"/>
              </a:solidFill>
              <a:latin typeface="Calibri" pitchFamily="34" charset="0"/>
            </a:endParaRPr>
          </a:p>
        </p:txBody>
      </p:sp>
      <p:pic>
        <p:nvPicPr>
          <p:cNvPr id="8" name="Picture 7" descr="IMG-20180601-WA0031.jpg"/>
          <p:cNvPicPr>
            <a:picLocks noChangeAspect="1"/>
          </p:cNvPicPr>
          <p:nvPr/>
        </p:nvPicPr>
        <p:blipFill>
          <a:blip r:embed="rId3"/>
          <a:stretch>
            <a:fillRect/>
          </a:stretch>
        </p:blipFill>
        <p:spPr>
          <a:xfrm>
            <a:off x="7924801" y="381000"/>
            <a:ext cx="3936009" cy="29234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09600" y="1"/>
            <a:ext cx="10972800" cy="714376"/>
          </a:xfrm>
        </p:spPr>
        <p:txBody>
          <a:bodyPr>
            <a:normAutofit fontScale="90000"/>
          </a:bodyPr>
          <a:lstStyle/>
          <a:p>
            <a:r>
              <a:rPr lang="en-US" sz="3600" b="1" dirty="0">
                <a:latin typeface="Arial" charset="0"/>
                <a:ea typeface="Arial" charset="0"/>
                <a:cs typeface="Arial" charset="0"/>
              </a:rPr>
              <a:t>Achievement of </a:t>
            </a:r>
            <a:r>
              <a:rPr lang="en-US" sz="3600" b="1" dirty="0" err="1">
                <a:latin typeface="Arial" charset="0"/>
                <a:ea typeface="Arial" charset="0"/>
                <a:cs typeface="Arial" charset="0"/>
              </a:rPr>
              <a:t>DAMaN</a:t>
            </a:r>
            <a:r>
              <a:rPr lang="en-US" sz="3600" b="1" dirty="0">
                <a:latin typeface="Arial" charset="0"/>
                <a:ea typeface="Arial" charset="0"/>
                <a:cs typeface="Arial" charset="0"/>
              </a:rPr>
              <a:t> after First Round</a:t>
            </a:r>
            <a:endParaRPr lang="en-IN" sz="3600" b="1" dirty="0">
              <a:latin typeface="Arial" charset="0"/>
              <a:ea typeface="Arial" charset="0"/>
              <a:cs typeface="Arial" charset="0"/>
            </a:endParaRPr>
          </a:p>
        </p:txBody>
      </p:sp>
      <p:graphicFrame>
        <p:nvGraphicFramePr>
          <p:cNvPr id="4" name="Table 3"/>
          <p:cNvGraphicFramePr>
            <a:graphicFrameLocks noGrp="1"/>
          </p:cNvGraphicFramePr>
          <p:nvPr>
            <p:extLst/>
          </p:nvPr>
        </p:nvGraphicFramePr>
        <p:xfrm>
          <a:off x="476209" y="902368"/>
          <a:ext cx="9210233" cy="2311002"/>
        </p:xfrm>
        <a:graphic>
          <a:graphicData uri="http://schemas.openxmlformats.org/drawingml/2006/table">
            <a:tbl>
              <a:tblPr firstRow="1" bandRow="1">
                <a:tableStyleId>{125E5076-3810-47DD-B79F-674D7AD40C01}</a:tableStyleId>
              </a:tblPr>
              <a:tblGrid>
                <a:gridCol w="1006239">
                  <a:extLst>
                    <a:ext uri="{9D8B030D-6E8A-4147-A177-3AD203B41FA5}">
                      <a16:colId xmlns="" xmlns:a16="http://schemas.microsoft.com/office/drawing/2014/main" val="20000"/>
                    </a:ext>
                  </a:extLst>
                </a:gridCol>
                <a:gridCol w="1006239">
                  <a:extLst>
                    <a:ext uri="{9D8B030D-6E8A-4147-A177-3AD203B41FA5}">
                      <a16:colId xmlns="" xmlns:a16="http://schemas.microsoft.com/office/drawing/2014/main" val="20001"/>
                    </a:ext>
                  </a:extLst>
                </a:gridCol>
                <a:gridCol w="1006239">
                  <a:extLst>
                    <a:ext uri="{9D8B030D-6E8A-4147-A177-3AD203B41FA5}">
                      <a16:colId xmlns="" xmlns:a16="http://schemas.microsoft.com/office/drawing/2014/main" val="20002"/>
                    </a:ext>
                  </a:extLst>
                </a:gridCol>
                <a:gridCol w="1238096">
                  <a:extLst>
                    <a:ext uri="{9D8B030D-6E8A-4147-A177-3AD203B41FA5}">
                      <a16:colId xmlns="" xmlns:a16="http://schemas.microsoft.com/office/drawing/2014/main" val="20003"/>
                    </a:ext>
                  </a:extLst>
                </a:gridCol>
                <a:gridCol w="994603">
                  <a:extLst>
                    <a:ext uri="{9D8B030D-6E8A-4147-A177-3AD203B41FA5}">
                      <a16:colId xmlns="" xmlns:a16="http://schemas.microsoft.com/office/drawing/2014/main" val="20004"/>
                    </a:ext>
                  </a:extLst>
                </a:gridCol>
                <a:gridCol w="786017">
                  <a:extLst>
                    <a:ext uri="{9D8B030D-6E8A-4147-A177-3AD203B41FA5}">
                      <a16:colId xmlns="" xmlns:a16="http://schemas.microsoft.com/office/drawing/2014/main" val="20005"/>
                    </a:ext>
                  </a:extLst>
                </a:gridCol>
                <a:gridCol w="852152">
                  <a:extLst>
                    <a:ext uri="{9D8B030D-6E8A-4147-A177-3AD203B41FA5}">
                      <a16:colId xmlns="" xmlns:a16="http://schemas.microsoft.com/office/drawing/2014/main" val="20006"/>
                    </a:ext>
                  </a:extLst>
                </a:gridCol>
                <a:gridCol w="1160324">
                  <a:extLst>
                    <a:ext uri="{9D8B030D-6E8A-4147-A177-3AD203B41FA5}">
                      <a16:colId xmlns="" xmlns:a16="http://schemas.microsoft.com/office/drawing/2014/main" val="20007"/>
                    </a:ext>
                  </a:extLst>
                </a:gridCol>
                <a:gridCol w="1160324">
                  <a:extLst>
                    <a:ext uri="{9D8B030D-6E8A-4147-A177-3AD203B41FA5}">
                      <a16:colId xmlns="" xmlns:a16="http://schemas.microsoft.com/office/drawing/2014/main" val="20008"/>
                    </a:ext>
                  </a:extLst>
                </a:gridCol>
              </a:tblGrid>
              <a:tr h="1411087">
                <a:tc>
                  <a:txBody>
                    <a:bodyPr/>
                    <a:lstStyle/>
                    <a:p>
                      <a:pPr algn="ctr"/>
                      <a:r>
                        <a:rPr lang="en-US" sz="1400" dirty="0">
                          <a:latin typeface="Arial" charset="0"/>
                          <a:ea typeface="Arial" charset="0"/>
                          <a:cs typeface="Arial" charset="0"/>
                        </a:rPr>
                        <a:t>Total </a:t>
                      </a:r>
                      <a:r>
                        <a:rPr lang="en-US" sz="1400" dirty="0" err="1">
                          <a:latin typeface="Arial" charset="0"/>
                          <a:ea typeface="Arial" charset="0"/>
                          <a:cs typeface="Arial" charset="0"/>
                        </a:rPr>
                        <a:t>DAMaN</a:t>
                      </a:r>
                      <a:r>
                        <a:rPr lang="en-US" sz="1400" baseline="0" dirty="0">
                          <a:latin typeface="Arial" charset="0"/>
                          <a:ea typeface="Arial" charset="0"/>
                          <a:cs typeface="Arial" charset="0"/>
                        </a:rPr>
                        <a:t> Camps </a:t>
                      </a:r>
                      <a:endParaRPr lang="en-IN" sz="1400" dirty="0">
                        <a:solidFill>
                          <a:schemeClr val="tx1"/>
                        </a:solidFill>
                        <a:latin typeface="Arial" charset="0"/>
                        <a:ea typeface="Arial" charset="0"/>
                        <a:cs typeface="Arial" charset="0"/>
                      </a:endParaRPr>
                    </a:p>
                  </a:txBody>
                  <a:tcPr marL="121920" marR="121920">
                    <a:solidFill>
                      <a:srgbClr val="C00000"/>
                    </a:solidFill>
                  </a:tcPr>
                </a:tc>
                <a:tc>
                  <a:txBody>
                    <a:bodyPr/>
                    <a:lstStyle/>
                    <a:p>
                      <a:pPr algn="ctr"/>
                      <a:r>
                        <a:rPr lang="en-US" sz="1400" dirty="0">
                          <a:latin typeface="Arial" charset="0"/>
                          <a:ea typeface="Arial" charset="0"/>
                          <a:cs typeface="Arial" charset="0"/>
                        </a:rPr>
                        <a:t>Camps conducted </a:t>
                      </a:r>
                      <a:endParaRPr lang="en-IN" sz="1400" dirty="0">
                        <a:solidFill>
                          <a:schemeClr val="tx1"/>
                        </a:solidFill>
                        <a:latin typeface="Arial" charset="0"/>
                        <a:ea typeface="Arial" charset="0"/>
                        <a:cs typeface="Arial" charset="0"/>
                      </a:endParaRPr>
                    </a:p>
                  </a:txBody>
                  <a:tcPr marL="121920" marR="121920">
                    <a:solidFill>
                      <a:srgbClr val="C00000"/>
                    </a:solidFill>
                  </a:tcPr>
                </a:tc>
                <a:tc>
                  <a:txBody>
                    <a:bodyPr/>
                    <a:lstStyle/>
                    <a:p>
                      <a:pPr algn="ctr"/>
                      <a:r>
                        <a:rPr lang="en-US" sz="1400" dirty="0">
                          <a:latin typeface="Arial" charset="0"/>
                          <a:ea typeface="Arial" charset="0"/>
                          <a:cs typeface="Arial" charset="0"/>
                        </a:rPr>
                        <a:t>Total </a:t>
                      </a:r>
                      <a:r>
                        <a:rPr lang="en-US" sz="1400" dirty="0" err="1">
                          <a:latin typeface="Arial" charset="0"/>
                          <a:ea typeface="Arial" charset="0"/>
                          <a:cs typeface="Arial" charset="0"/>
                        </a:rPr>
                        <a:t>DAMaN</a:t>
                      </a:r>
                      <a:r>
                        <a:rPr lang="en-US" sz="1400" dirty="0">
                          <a:latin typeface="Arial" charset="0"/>
                          <a:ea typeface="Arial" charset="0"/>
                          <a:cs typeface="Arial" charset="0"/>
                        </a:rPr>
                        <a:t> Population (Completed</a:t>
                      </a:r>
                      <a:r>
                        <a:rPr lang="en-US" sz="1400" baseline="0" dirty="0">
                          <a:latin typeface="Arial" charset="0"/>
                          <a:ea typeface="Arial" charset="0"/>
                          <a:cs typeface="Arial" charset="0"/>
                        </a:rPr>
                        <a:t>  Camps)</a:t>
                      </a:r>
                      <a:endParaRPr lang="en-IN" sz="1400" dirty="0">
                        <a:solidFill>
                          <a:schemeClr val="tx1"/>
                        </a:solidFill>
                        <a:latin typeface="Arial" charset="0"/>
                        <a:ea typeface="Arial" charset="0"/>
                        <a:cs typeface="Arial" charset="0"/>
                      </a:endParaRPr>
                    </a:p>
                  </a:txBody>
                  <a:tcPr marL="121920" marR="121920">
                    <a:solidFill>
                      <a:srgbClr val="C00000"/>
                    </a:solidFill>
                  </a:tcPr>
                </a:tc>
                <a:tc>
                  <a:txBody>
                    <a:bodyPr/>
                    <a:lstStyle/>
                    <a:p>
                      <a:pPr algn="ctr"/>
                      <a:r>
                        <a:rPr lang="en-US" sz="1400" dirty="0">
                          <a:latin typeface="Arial" charset="0"/>
                          <a:ea typeface="Arial" charset="0"/>
                          <a:cs typeface="Arial" charset="0"/>
                        </a:rPr>
                        <a:t>Population</a:t>
                      </a:r>
                      <a:r>
                        <a:rPr lang="en-US" sz="1400" baseline="0" dirty="0">
                          <a:latin typeface="Arial" charset="0"/>
                          <a:ea typeface="Arial" charset="0"/>
                          <a:cs typeface="Arial" charset="0"/>
                        </a:rPr>
                        <a:t> </a:t>
                      </a:r>
                      <a:r>
                        <a:rPr lang="en-US" sz="1400" dirty="0">
                          <a:latin typeface="Arial" charset="0"/>
                          <a:ea typeface="Arial" charset="0"/>
                          <a:cs typeface="Arial" charset="0"/>
                        </a:rPr>
                        <a:t>screened </a:t>
                      </a:r>
                      <a:endParaRPr lang="en-IN" sz="1400" dirty="0">
                        <a:solidFill>
                          <a:schemeClr val="tx1"/>
                        </a:solidFill>
                        <a:latin typeface="Arial" charset="0"/>
                        <a:ea typeface="Arial" charset="0"/>
                        <a:cs typeface="Arial" charset="0"/>
                      </a:endParaRPr>
                    </a:p>
                  </a:txBody>
                  <a:tcPr marL="121920" marR="121920">
                    <a:solidFill>
                      <a:srgbClr val="C00000"/>
                    </a:solidFill>
                  </a:tcPr>
                </a:tc>
                <a:tc>
                  <a:txBody>
                    <a:bodyPr/>
                    <a:lstStyle/>
                    <a:p>
                      <a:pPr algn="ctr"/>
                      <a:r>
                        <a:rPr lang="en-US" sz="1400" dirty="0">
                          <a:latin typeface="Arial" charset="0"/>
                          <a:ea typeface="Arial" charset="0"/>
                          <a:cs typeface="Arial" charset="0"/>
                        </a:rPr>
                        <a:t>Total Positive</a:t>
                      </a:r>
                      <a:endParaRPr lang="en-IN" sz="1400" dirty="0">
                        <a:solidFill>
                          <a:schemeClr val="tx1"/>
                        </a:solidFill>
                        <a:latin typeface="Arial" charset="0"/>
                        <a:ea typeface="Arial" charset="0"/>
                        <a:cs typeface="Arial" charset="0"/>
                      </a:endParaRPr>
                    </a:p>
                  </a:txBody>
                  <a:tcPr marL="121920" marR="121920">
                    <a:solidFill>
                      <a:srgbClr val="C00000"/>
                    </a:solidFill>
                  </a:tcPr>
                </a:tc>
                <a:tc>
                  <a:txBody>
                    <a:bodyPr/>
                    <a:lstStyle/>
                    <a:p>
                      <a:pPr algn="ctr"/>
                      <a:r>
                        <a:rPr lang="en-US" sz="1400" dirty="0">
                          <a:latin typeface="Arial" charset="0"/>
                          <a:ea typeface="Arial" charset="0"/>
                          <a:cs typeface="Arial" charset="0"/>
                        </a:rPr>
                        <a:t>With Fever </a:t>
                      </a:r>
                      <a:endParaRPr lang="en-IN" sz="1400" dirty="0">
                        <a:solidFill>
                          <a:schemeClr val="tx1"/>
                        </a:solidFill>
                        <a:latin typeface="Arial" charset="0"/>
                        <a:ea typeface="Arial" charset="0"/>
                        <a:cs typeface="Arial" charset="0"/>
                      </a:endParaRPr>
                    </a:p>
                  </a:txBody>
                  <a:tcPr marL="121920" marR="121920">
                    <a:solidFill>
                      <a:srgbClr val="C00000"/>
                    </a:solidFill>
                  </a:tcPr>
                </a:tc>
                <a:tc>
                  <a:txBody>
                    <a:bodyPr/>
                    <a:lstStyle/>
                    <a:p>
                      <a:pPr algn="ctr"/>
                      <a:r>
                        <a:rPr lang="en-US" sz="1400" dirty="0">
                          <a:latin typeface="Arial" charset="0"/>
                          <a:ea typeface="Arial" charset="0"/>
                          <a:cs typeface="Arial" charset="0"/>
                        </a:rPr>
                        <a:t>No fever </a:t>
                      </a:r>
                      <a:endParaRPr lang="en-IN" sz="1400" dirty="0">
                        <a:solidFill>
                          <a:schemeClr val="tx1"/>
                        </a:solidFill>
                        <a:latin typeface="Arial" charset="0"/>
                        <a:ea typeface="Arial" charset="0"/>
                        <a:cs typeface="Arial" charset="0"/>
                      </a:endParaRPr>
                    </a:p>
                  </a:txBody>
                  <a:tcPr marL="121920" marR="121920">
                    <a:solidFill>
                      <a:srgbClr val="C00000"/>
                    </a:solidFill>
                  </a:tcPr>
                </a:tc>
                <a:tc>
                  <a:txBody>
                    <a:bodyPr/>
                    <a:lstStyle/>
                    <a:p>
                      <a:pPr algn="ctr"/>
                      <a:r>
                        <a:rPr lang="en-US" sz="1400" dirty="0">
                          <a:latin typeface="Arial" charset="0"/>
                          <a:ea typeface="Arial" charset="0"/>
                          <a:cs typeface="Arial" charset="0"/>
                        </a:rPr>
                        <a:t>% PW found Severe Anemic</a:t>
                      </a:r>
                      <a:endParaRPr lang="en-IN" sz="1400" dirty="0">
                        <a:solidFill>
                          <a:schemeClr val="tx1"/>
                        </a:solidFill>
                        <a:latin typeface="Arial" charset="0"/>
                        <a:ea typeface="Arial" charset="0"/>
                        <a:cs typeface="Arial" charset="0"/>
                      </a:endParaRPr>
                    </a:p>
                  </a:txBody>
                  <a:tcPr marL="121920" marR="121920">
                    <a:solidFill>
                      <a:srgbClr val="C00000"/>
                    </a:solidFill>
                  </a:tcPr>
                </a:tc>
                <a:tc>
                  <a:txBody>
                    <a:bodyPr/>
                    <a:lstStyle/>
                    <a:p>
                      <a:pPr algn="ctr"/>
                      <a:r>
                        <a:rPr lang="en-US" sz="1400" dirty="0">
                          <a:latin typeface="Arial" charset="0"/>
                          <a:ea typeface="Arial" charset="0"/>
                          <a:cs typeface="Arial" charset="0"/>
                        </a:rPr>
                        <a:t>% U5 with Severe Anemic</a:t>
                      </a:r>
                      <a:endParaRPr lang="en-IN" sz="1400" dirty="0">
                        <a:solidFill>
                          <a:schemeClr val="tx1"/>
                        </a:solidFill>
                        <a:latin typeface="Arial" charset="0"/>
                        <a:ea typeface="Arial" charset="0"/>
                        <a:cs typeface="Arial" charset="0"/>
                      </a:endParaRPr>
                    </a:p>
                  </a:txBody>
                  <a:tcPr marL="121920" marR="121920">
                    <a:solidFill>
                      <a:srgbClr val="C00000"/>
                    </a:solidFill>
                  </a:tcPr>
                </a:tc>
                <a:extLst>
                  <a:ext uri="{0D108BD9-81ED-4DB2-BD59-A6C34878D82A}">
                    <a16:rowId xmlns="" xmlns:a16="http://schemas.microsoft.com/office/drawing/2014/main" val="10000"/>
                  </a:ext>
                </a:extLst>
              </a:tr>
              <a:tr h="726042">
                <a:tc>
                  <a:txBody>
                    <a:bodyPr/>
                    <a:lstStyle/>
                    <a:p>
                      <a:pPr marL="0" algn="ctr" defTabSz="914400" rtl="0" eaLnBrk="1" latinLnBrk="0" hangingPunct="1"/>
                      <a:r>
                        <a:rPr lang="en-US" sz="2000" kern="1200" dirty="0">
                          <a:latin typeface="Arial" charset="0"/>
                          <a:ea typeface="Arial" charset="0"/>
                          <a:cs typeface="Arial" charset="0"/>
                        </a:rPr>
                        <a:t>4155</a:t>
                      </a:r>
                      <a:endParaRPr lang="en-IN" sz="2000" kern="1200" dirty="0">
                        <a:solidFill>
                          <a:schemeClr val="tx1"/>
                        </a:solidFill>
                        <a:latin typeface="Arial" charset="0"/>
                        <a:ea typeface="Arial" charset="0"/>
                        <a:cs typeface="Arial" charset="0"/>
                      </a:endParaRPr>
                    </a:p>
                  </a:txBody>
                  <a:tcPr marL="121920" marR="121920"/>
                </a:tc>
                <a:tc>
                  <a:txBody>
                    <a:bodyPr/>
                    <a:lstStyle/>
                    <a:p>
                      <a:pPr marL="0" algn="ctr" defTabSz="914400" rtl="0" eaLnBrk="1" latinLnBrk="0" hangingPunct="1"/>
                      <a:r>
                        <a:rPr lang="en-US" sz="2000" kern="1200" dirty="0">
                          <a:latin typeface="Arial" charset="0"/>
                          <a:ea typeface="Arial" charset="0"/>
                          <a:cs typeface="Arial" charset="0"/>
                        </a:rPr>
                        <a:t>3485 (80%)</a:t>
                      </a:r>
                      <a:endParaRPr lang="en-IN" sz="2000" kern="1200" dirty="0">
                        <a:solidFill>
                          <a:schemeClr val="tx1"/>
                        </a:solidFill>
                        <a:latin typeface="Arial" charset="0"/>
                        <a:ea typeface="Arial" charset="0"/>
                        <a:cs typeface="Arial" charset="0"/>
                      </a:endParaRPr>
                    </a:p>
                  </a:txBody>
                  <a:tcPr marL="121920" marR="121920"/>
                </a:tc>
                <a:tc>
                  <a:txBody>
                    <a:bodyPr/>
                    <a:lstStyle/>
                    <a:p>
                      <a:pPr marL="0" algn="ctr" defTabSz="914400" rtl="0" eaLnBrk="1" latinLnBrk="0" hangingPunct="1"/>
                      <a:r>
                        <a:rPr lang="en-US" sz="2000" kern="1200" dirty="0">
                          <a:latin typeface="Arial" charset="0"/>
                          <a:ea typeface="Arial" charset="0"/>
                          <a:cs typeface="Arial" charset="0"/>
                        </a:rPr>
                        <a:t>8 </a:t>
                      </a:r>
                      <a:r>
                        <a:rPr lang="en-US" sz="2000" kern="1200" dirty="0" err="1">
                          <a:latin typeface="Arial" charset="0"/>
                          <a:ea typeface="Arial" charset="0"/>
                          <a:cs typeface="Arial" charset="0"/>
                        </a:rPr>
                        <a:t>lakh</a:t>
                      </a:r>
                      <a:r>
                        <a:rPr lang="en-US" sz="2000" kern="1200" dirty="0">
                          <a:latin typeface="Arial" charset="0"/>
                          <a:ea typeface="Arial" charset="0"/>
                          <a:cs typeface="Arial" charset="0"/>
                        </a:rPr>
                        <a:t> </a:t>
                      </a:r>
                      <a:endParaRPr lang="en-IN" sz="2000" kern="1200" dirty="0">
                        <a:solidFill>
                          <a:srgbClr val="FF0000"/>
                        </a:solidFill>
                        <a:latin typeface="Arial" charset="0"/>
                        <a:ea typeface="Arial" charset="0"/>
                        <a:cs typeface="Arial" charset="0"/>
                      </a:endParaRPr>
                    </a:p>
                  </a:txBody>
                  <a:tcPr marL="121920" marR="121920"/>
                </a:tc>
                <a:tc>
                  <a:txBody>
                    <a:bodyPr/>
                    <a:lstStyle/>
                    <a:p>
                      <a:pPr marL="0" algn="ctr" defTabSz="914400" rtl="0" eaLnBrk="1" latinLnBrk="0" hangingPunct="1"/>
                      <a:r>
                        <a:rPr lang="en-US" sz="2000" kern="1200" dirty="0">
                          <a:latin typeface="Arial" charset="0"/>
                          <a:ea typeface="Arial" charset="0"/>
                          <a:cs typeface="Arial" charset="0"/>
                        </a:rPr>
                        <a:t>70%</a:t>
                      </a:r>
                      <a:endParaRPr lang="en-IN" sz="2000" kern="1200" dirty="0">
                        <a:solidFill>
                          <a:schemeClr val="tx1"/>
                        </a:solidFill>
                        <a:latin typeface="Arial" charset="0"/>
                        <a:ea typeface="Arial" charset="0"/>
                        <a:cs typeface="Arial" charset="0"/>
                      </a:endParaRPr>
                    </a:p>
                  </a:txBody>
                  <a:tcPr marL="121920" marR="121920"/>
                </a:tc>
                <a:tc>
                  <a:txBody>
                    <a:bodyPr/>
                    <a:lstStyle/>
                    <a:p>
                      <a:pPr marL="0" algn="ctr" defTabSz="914400" rtl="0" eaLnBrk="1" latinLnBrk="0" hangingPunct="1"/>
                      <a:r>
                        <a:rPr lang="en-US" sz="2000" kern="1200" dirty="0">
                          <a:latin typeface="Arial" charset="0"/>
                          <a:ea typeface="Arial" charset="0"/>
                          <a:cs typeface="Arial" charset="0"/>
                        </a:rPr>
                        <a:t>34,925</a:t>
                      </a:r>
                      <a:endParaRPr lang="en-IN" sz="2000" kern="1200" dirty="0">
                        <a:solidFill>
                          <a:schemeClr val="tx1"/>
                        </a:solidFill>
                        <a:latin typeface="Arial" charset="0"/>
                        <a:ea typeface="Arial" charset="0"/>
                        <a:cs typeface="Arial" charset="0"/>
                      </a:endParaRPr>
                    </a:p>
                  </a:txBody>
                  <a:tcPr marL="121920" marR="121920"/>
                </a:tc>
                <a:tc>
                  <a:txBody>
                    <a:bodyPr/>
                    <a:lstStyle/>
                    <a:p>
                      <a:pPr marL="0" algn="ctr" defTabSz="914400" rtl="0" eaLnBrk="1" latinLnBrk="0" hangingPunct="1"/>
                      <a:r>
                        <a:rPr lang="en-US" sz="2000" kern="1200" dirty="0">
                          <a:latin typeface="Arial" charset="0"/>
                          <a:ea typeface="Arial" charset="0"/>
                          <a:cs typeface="Arial" charset="0"/>
                        </a:rPr>
                        <a:t>30%</a:t>
                      </a:r>
                      <a:endParaRPr lang="en-IN" sz="2000" kern="1200" dirty="0">
                        <a:solidFill>
                          <a:schemeClr val="tx1"/>
                        </a:solidFill>
                        <a:latin typeface="Arial" charset="0"/>
                        <a:ea typeface="Arial" charset="0"/>
                        <a:cs typeface="Arial" charset="0"/>
                      </a:endParaRPr>
                    </a:p>
                  </a:txBody>
                  <a:tcPr marL="121920" marR="121920"/>
                </a:tc>
                <a:tc>
                  <a:txBody>
                    <a:bodyPr/>
                    <a:lstStyle/>
                    <a:p>
                      <a:pPr marL="0" algn="ctr" defTabSz="914400" rtl="0" eaLnBrk="1" latinLnBrk="0" hangingPunct="1"/>
                      <a:r>
                        <a:rPr lang="en-US" sz="2000" kern="1200" dirty="0">
                          <a:latin typeface="Arial" charset="0"/>
                          <a:ea typeface="Arial" charset="0"/>
                          <a:cs typeface="Arial" charset="0"/>
                        </a:rPr>
                        <a:t>70%</a:t>
                      </a:r>
                      <a:endParaRPr lang="en-IN" sz="2000" kern="1200" dirty="0">
                        <a:solidFill>
                          <a:schemeClr val="tx1"/>
                        </a:solidFill>
                        <a:latin typeface="Arial" charset="0"/>
                        <a:ea typeface="Arial" charset="0"/>
                        <a:cs typeface="Arial" charset="0"/>
                      </a:endParaRPr>
                    </a:p>
                  </a:txBody>
                  <a:tcPr marL="121920" marR="121920"/>
                </a:tc>
                <a:tc>
                  <a:txBody>
                    <a:bodyPr/>
                    <a:lstStyle/>
                    <a:p>
                      <a:pPr marL="0" algn="ctr" defTabSz="914400" rtl="0" eaLnBrk="1" latinLnBrk="0" hangingPunct="1"/>
                      <a:r>
                        <a:rPr lang="en-US" sz="2000" kern="1200" dirty="0">
                          <a:latin typeface="Arial" charset="0"/>
                          <a:ea typeface="Arial" charset="0"/>
                          <a:cs typeface="Arial" charset="0"/>
                        </a:rPr>
                        <a:t>22%</a:t>
                      </a:r>
                      <a:endParaRPr lang="en-IN" sz="2000" b="1" kern="1200" dirty="0">
                        <a:solidFill>
                          <a:srgbClr val="FF0000"/>
                        </a:solidFill>
                        <a:latin typeface="Arial" charset="0"/>
                        <a:ea typeface="Arial" charset="0"/>
                        <a:cs typeface="Arial" charset="0"/>
                      </a:endParaRPr>
                    </a:p>
                  </a:txBody>
                  <a:tcPr marL="121920" marR="121920"/>
                </a:tc>
                <a:tc>
                  <a:txBody>
                    <a:bodyPr/>
                    <a:lstStyle/>
                    <a:p>
                      <a:pPr algn="ctr"/>
                      <a:r>
                        <a:rPr lang="en-US" sz="2000" dirty="0">
                          <a:latin typeface="Arial" charset="0"/>
                          <a:ea typeface="Arial" charset="0"/>
                          <a:cs typeface="Arial" charset="0"/>
                        </a:rPr>
                        <a:t>10%</a:t>
                      </a:r>
                      <a:endParaRPr lang="en-IN" sz="2000" b="1" dirty="0">
                        <a:solidFill>
                          <a:srgbClr val="FF0000"/>
                        </a:solidFill>
                        <a:latin typeface="Arial" charset="0"/>
                        <a:ea typeface="Arial" charset="0"/>
                        <a:cs typeface="Arial" charset="0"/>
                      </a:endParaRPr>
                    </a:p>
                  </a:txBody>
                  <a:tcPr marL="121920" marR="121920"/>
                </a:tc>
                <a:extLst>
                  <a:ext uri="{0D108BD9-81ED-4DB2-BD59-A6C34878D82A}">
                    <a16:rowId xmlns="" xmlns:a16="http://schemas.microsoft.com/office/drawing/2014/main" val="10001"/>
                  </a:ext>
                </a:extLst>
              </a:tr>
            </a:tbl>
          </a:graphicData>
        </a:graphic>
      </p:graphicFrame>
      <p:sp>
        <p:nvSpPr>
          <p:cNvPr id="12323" name="TextBox 4"/>
          <p:cNvSpPr txBox="1">
            <a:spLocks noChangeArrowheads="1"/>
          </p:cNvSpPr>
          <p:nvPr/>
        </p:nvSpPr>
        <p:spPr bwMode="auto">
          <a:xfrm>
            <a:off x="476209" y="4014573"/>
            <a:ext cx="9210233" cy="2031325"/>
          </a:xfrm>
          <a:prstGeom prst="rect">
            <a:avLst/>
          </a:prstGeom>
          <a:gradFill>
            <a:gsLst>
              <a:gs pos="0">
                <a:schemeClr val="accent6">
                  <a:lumMod val="5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a:noFill/>
            <a:miter lim="800000"/>
            <a:headEnd/>
            <a:tailEnd/>
          </a:ln>
        </p:spPr>
        <p:txBody>
          <a:bodyPr wrap="square">
            <a:spAutoFit/>
          </a:bodyPr>
          <a:lstStyle/>
          <a:p>
            <a:pPr algn="ctr"/>
            <a:r>
              <a:rPr lang="en-IN" b="1" u="sng" dirty="0">
                <a:solidFill>
                  <a:schemeClr val="bg1"/>
                </a:solidFill>
                <a:latin typeface="Arial" charset="0"/>
                <a:ea typeface="Arial" charset="0"/>
                <a:cs typeface="Arial" charset="0"/>
              </a:rPr>
              <a:t>Overall Findings</a:t>
            </a:r>
          </a:p>
          <a:p>
            <a:pPr marL="342900" indent="-342900">
              <a:buFont typeface="Arial" charset="0"/>
              <a:buChar char="•"/>
            </a:pPr>
            <a:r>
              <a:rPr lang="en-IN" b="1" dirty="0">
                <a:solidFill>
                  <a:srgbClr val="FFFF00"/>
                </a:solidFill>
                <a:latin typeface="Arial" charset="0"/>
                <a:ea typeface="Arial" charset="0"/>
                <a:cs typeface="Arial" charset="0"/>
              </a:rPr>
              <a:t>Non fever malaria cases</a:t>
            </a:r>
            <a:r>
              <a:rPr lang="en-IN" b="1" dirty="0">
                <a:solidFill>
                  <a:schemeClr val="bg1"/>
                </a:solidFill>
                <a:latin typeface="Arial" charset="0"/>
                <a:ea typeface="Arial" charset="0"/>
                <a:cs typeface="Arial" charset="0"/>
              </a:rPr>
              <a:t> ranged from 8-100%.</a:t>
            </a:r>
          </a:p>
          <a:p>
            <a:pPr marL="342900" indent="-342900">
              <a:buFont typeface="Arial" charset="0"/>
              <a:buChar char="•"/>
            </a:pPr>
            <a:r>
              <a:rPr lang="en-IN" dirty="0">
                <a:solidFill>
                  <a:schemeClr val="bg1"/>
                </a:solidFill>
                <a:latin typeface="Arial" charset="0"/>
                <a:ea typeface="Arial" charset="0"/>
                <a:cs typeface="Arial" charset="0"/>
              </a:rPr>
              <a:t>In most of the </a:t>
            </a:r>
            <a:r>
              <a:rPr lang="en-IN" dirty="0" err="1">
                <a:solidFill>
                  <a:schemeClr val="bg1"/>
                </a:solidFill>
                <a:latin typeface="Arial" charset="0"/>
                <a:ea typeface="Arial" charset="0"/>
                <a:cs typeface="Arial" charset="0"/>
              </a:rPr>
              <a:t>DAMaN</a:t>
            </a:r>
            <a:r>
              <a:rPr lang="en-IN" dirty="0">
                <a:solidFill>
                  <a:schemeClr val="bg1"/>
                </a:solidFill>
                <a:latin typeface="Arial" charset="0"/>
                <a:ea typeface="Arial" charset="0"/>
                <a:cs typeface="Arial" charset="0"/>
              </a:rPr>
              <a:t> villages ( except a few), malaria positive cases declined. drastically (as per the report of under routine surveillance). </a:t>
            </a:r>
          </a:p>
          <a:p>
            <a:pPr marL="342900" indent="-342900">
              <a:buFont typeface="Arial" charset="0"/>
              <a:buChar char="•"/>
            </a:pPr>
            <a:r>
              <a:rPr lang="en-IN" dirty="0">
                <a:solidFill>
                  <a:schemeClr val="bg1"/>
                </a:solidFill>
                <a:latin typeface="Arial" charset="0"/>
                <a:ea typeface="Arial" charset="0"/>
                <a:cs typeface="Arial" charset="0"/>
              </a:rPr>
              <a:t>After </a:t>
            </a:r>
            <a:r>
              <a:rPr lang="en-IN" dirty="0" err="1">
                <a:solidFill>
                  <a:schemeClr val="bg1"/>
                </a:solidFill>
                <a:latin typeface="Arial" charset="0"/>
                <a:ea typeface="Arial" charset="0"/>
                <a:cs typeface="Arial" charset="0"/>
              </a:rPr>
              <a:t>DAMaN</a:t>
            </a:r>
            <a:r>
              <a:rPr lang="en-IN" dirty="0">
                <a:solidFill>
                  <a:schemeClr val="bg1"/>
                </a:solidFill>
                <a:latin typeface="Arial" charset="0"/>
                <a:ea typeface="Arial" charset="0"/>
                <a:cs typeface="Arial" charset="0"/>
              </a:rPr>
              <a:t> there was close monitoring on these villages / hamlets. </a:t>
            </a:r>
          </a:p>
          <a:p>
            <a:pPr marL="342900" indent="-342900">
              <a:buFont typeface="Arial" charset="0"/>
              <a:buChar char="•"/>
            </a:pPr>
            <a:r>
              <a:rPr lang="en-IN" dirty="0">
                <a:solidFill>
                  <a:schemeClr val="bg1"/>
                </a:solidFill>
                <a:latin typeface="Arial" charset="0"/>
                <a:ea typeface="Arial" charset="0"/>
                <a:cs typeface="Arial" charset="0"/>
              </a:rPr>
              <a:t>The rate of decline is higher in </a:t>
            </a:r>
            <a:r>
              <a:rPr lang="en-IN" dirty="0" err="1">
                <a:solidFill>
                  <a:schemeClr val="bg1"/>
                </a:solidFill>
                <a:latin typeface="Arial" charset="0"/>
                <a:ea typeface="Arial" charset="0"/>
                <a:cs typeface="Arial" charset="0"/>
              </a:rPr>
              <a:t>DAMaN</a:t>
            </a:r>
            <a:r>
              <a:rPr lang="en-IN" dirty="0">
                <a:solidFill>
                  <a:schemeClr val="bg1"/>
                </a:solidFill>
                <a:latin typeface="Arial" charset="0"/>
                <a:ea typeface="Arial" charset="0"/>
                <a:cs typeface="Arial" charset="0"/>
              </a:rPr>
              <a:t> than the corresponding Non </a:t>
            </a:r>
            <a:r>
              <a:rPr lang="en-IN" dirty="0" err="1">
                <a:solidFill>
                  <a:schemeClr val="bg1"/>
                </a:solidFill>
                <a:latin typeface="Arial" charset="0"/>
                <a:ea typeface="Arial" charset="0"/>
                <a:cs typeface="Arial" charset="0"/>
              </a:rPr>
              <a:t>DAMaN</a:t>
            </a:r>
            <a:r>
              <a:rPr lang="en-IN" dirty="0">
                <a:solidFill>
                  <a:schemeClr val="bg1"/>
                </a:solidFill>
                <a:latin typeface="Arial" charset="0"/>
                <a:ea typeface="Arial" charset="0"/>
                <a:cs typeface="Arial" charset="0"/>
              </a:rPr>
              <a:t> villages of the Sub-centre.  </a:t>
            </a:r>
          </a:p>
        </p:txBody>
      </p:sp>
      <p:pic>
        <p:nvPicPr>
          <p:cNvPr id="5" name="Picture 5" descr="C:\Users\HP\Downloads\IMG-20170729-WA0001.jpg"/>
          <p:cNvPicPr>
            <a:picLocks noChangeAspect="1" noChangeArrowheads="1"/>
          </p:cNvPicPr>
          <p:nvPr/>
        </p:nvPicPr>
        <p:blipFill>
          <a:blip r:embed="rId2"/>
          <a:srcRect/>
          <a:stretch>
            <a:fillRect/>
          </a:stretch>
        </p:blipFill>
        <p:spPr bwMode="auto">
          <a:xfrm>
            <a:off x="9686441" y="902368"/>
            <a:ext cx="2456538" cy="2272311"/>
          </a:xfrm>
          <a:prstGeom prst="rect">
            <a:avLst/>
          </a:prstGeom>
          <a:noFill/>
          <a:ln w="9525">
            <a:noFill/>
            <a:miter lim="800000"/>
            <a:headEnd/>
            <a:tailEnd/>
          </a:ln>
        </p:spPr>
      </p:pic>
      <p:pic>
        <p:nvPicPr>
          <p:cNvPr id="6" name="Picture 5" descr="C:\Users\HP\Downloads\IMG-20170916-WA0006.jpg"/>
          <p:cNvPicPr>
            <a:picLocks noChangeAspect="1" noChangeArrowheads="1"/>
          </p:cNvPicPr>
          <p:nvPr/>
        </p:nvPicPr>
        <p:blipFill>
          <a:blip r:embed="rId3"/>
          <a:srcRect/>
          <a:stretch>
            <a:fillRect/>
          </a:stretch>
        </p:blipFill>
        <p:spPr bwMode="auto">
          <a:xfrm>
            <a:off x="9686441" y="4014573"/>
            <a:ext cx="2523584" cy="2031325"/>
          </a:xfrm>
          <a:prstGeom prst="rect">
            <a:avLst/>
          </a:prstGeom>
          <a:noFill/>
          <a:ln w="9525">
            <a:noFill/>
            <a:miter lim="800000"/>
            <a:headEnd/>
            <a:tailEnd/>
          </a:ln>
        </p:spPr>
      </p:pic>
    </p:spTree>
    <p:extLst>
      <p:ext uri="{BB962C8B-B14F-4D97-AF65-F5344CB8AC3E}">
        <p14:creationId xmlns:p14="http://schemas.microsoft.com/office/powerpoint/2010/main" val="384929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12192000" cy="563880"/>
          </a:xfrm>
          <a:solidFill>
            <a:srgbClr val="F2FAA2"/>
          </a:solidFill>
        </p:spPr>
        <p:txBody>
          <a:bodyPr>
            <a:normAutofit fontScale="90000"/>
          </a:bodyPr>
          <a:lstStyle/>
          <a:p>
            <a:r>
              <a:rPr lang="en-IN" sz="4000" b="1" dirty="0"/>
              <a:t>Significant Outcomes</a:t>
            </a:r>
          </a:p>
        </p:txBody>
      </p:sp>
      <p:sp>
        <p:nvSpPr>
          <p:cNvPr id="5123" name="Content Placeholder 2"/>
          <p:cNvSpPr>
            <a:spLocks noGrp="1"/>
          </p:cNvSpPr>
          <p:nvPr>
            <p:ph idx="1"/>
          </p:nvPr>
        </p:nvSpPr>
        <p:spPr>
          <a:xfrm>
            <a:off x="0" y="563880"/>
            <a:ext cx="5638800" cy="6294120"/>
          </a:xfrm>
          <a:solidFill>
            <a:srgbClr val="F2FAA2"/>
          </a:solidFill>
        </p:spPr>
        <p:txBody>
          <a:bodyPr>
            <a:noAutofit/>
          </a:bodyPr>
          <a:lstStyle/>
          <a:p>
            <a:r>
              <a:rPr lang="en-IN" sz="2200" dirty="0"/>
              <a:t>Community residing in the remote and inaccessible pocket got improved access to services </a:t>
            </a:r>
          </a:p>
          <a:p>
            <a:r>
              <a:rPr lang="en-IN" sz="2200" dirty="0"/>
              <a:t>Population having asymptomatic (a febrile) malaria were identified and treated</a:t>
            </a:r>
          </a:p>
          <a:p>
            <a:r>
              <a:rPr lang="en-IN" sz="2200" dirty="0"/>
              <a:t>Nutritional deficiency and low haemoglobin count were identified in under five children and pregnant women.    </a:t>
            </a:r>
          </a:p>
          <a:p>
            <a:r>
              <a:rPr lang="en-IN" sz="2200" dirty="0"/>
              <a:t>63% decline in malaria positive cases was witnessed  in </a:t>
            </a:r>
            <a:r>
              <a:rPr lang="en-IN" sz="2200" dirty="0" err="1"/>
              <a:t>DAMaN</a:t>
            </a:r>
            <a:r>
              <a:rPr lang="en-IN" sz="2200" dirty="0"/>
              <a:t> areas in 2018 compared to 2017. </a:t>
            </a:r>
          </a:p>
          <a:p>
            <a:r>
              <a:rPr lang="en-IN" sz="2200" dirty="0"/>
              <a:t>58% decline of </a:t>
            </a:r>
            <a:r>
              <a:rPr lang="en-IN" sz="2200" dirty="0" err="1"/>
              <a:t>afebrile</a:t>
            </a:r>
            <a:r>
              <a:rPr lang="en-IN" sz="2200" dirty="0"/>
              <a:t> malaria cases was also observed  in </a:t>
            </a:r>
            <a:r>
              <a:rPr lang="en-IN" sz="2200" dirty="0" err="1"/>
              <a:t>DAMaN</a:t>
            </a:r>
            <a:r>
              <a:rPr lang="en-IN" sz="2200" dirty="0"/>
              <a:t> areas. </a:t>
            </a:r>
          </a:p>
          <a:p>
            <a:r>
              <a:rPr lang="en-IN" sz="2200" dirty="0"/>
              <a:t>Test Positivity Rate (TPR) in </a:t>
            </a:r>
            <a:r>
              <a:rPr lang="en-IN" sz="2200" dirty="0" err="1"/>
              <a:t>DAMaN</a:t>
            </a:r>
            <a:r>
              <a:rPr lang="en-IN" sz="2200" dirty="0"/>
              <a:t> areas have gone down to 2.93% from 6.28 % </a:t>
            </a:r>
          </a:p>
          <a:p>
            <a:endParaRPr lang="en-IN" sz="2200" dirty="0"/>
          </a:p>
        </p:txBody>
      </p:sp>
      <p:pic>
        <p:nvPicPr>
          <p:cNvPr id="5124" name="Picture 21" descr="C:\Users\HP\Downloads\IMG-20170916-WA0007.jpg"/>
          <p:cNvPicPr>
            <a:picLocks noChangeAspect="1" noChangeArrowheads="1"/>
          </p:cNvPicPr>
          <p:nvPr/>
        </p:nvPicPr>
        <p:blipFill>
          <a:blip r:embed="rId2"/>
          <a:srcRect/>
          <a:stretch>
            <a:fillRect/>
          </a:stretch>
        </p:blipFill>
        <p:spPr bwMode="auto">
          <a:xfrm>
            <a:off x="9042399" y="762000"/>
            <a:ext cx="2926077" cy="1645919"/>
          </a:xfrm>
          <a:prstGeom prst="rect">
            <a:avLst/>
          </a:prstGeom>
          <a:noFill/>
          <a:ln w="9525">
            <a:noFill/>
            <a:miter lim="800000"/>
            <a:headEnd/>
            <a:tailEnd/>
          </a:ln>
        </p:spPr>
      </p:pic>
      <p:pic>
        <p:nvPicPr>
          <p:cNvPr id="5125" name="Picture 5" descr="C:\Users\HP\Downloads\IMG-20170729-WA0001.jpg"/>
          <p:cNvPicPr>
            <a:picLocks noChangeAspect="1" noChangeArrowheads="1"/>
          </p:cNvPicPr>
          <p:nvPr/>
        </p:nvPicPr>
        <p:blipFill>
          <a:blip r:embed="rId3"/>
          <a:srcRect/>
          <a:stretch>
            <a:fillRect/>
          </a:stretch>
        </p:blipFill>
        <p:spPr bwMode="auto">
          <a:xfrm>
            <a:off x="9042400" y="2697480"/>
            <a:ext cx="2844800" cy="1722120"/>
          </a:xfrm>
          <a:prstGeom prst="rect">
            <a:avLst/>
          </a:prstGeom>
          <a:noFill/>
          <a:ln w="9525">
            <a:noFill/>
            <a:miter lim="800000"/>
            <a:headEnd/>
            <a:tailEnd/>
          </a:ln>
        </p:spPr>
      </p:pic>
      <p:pic>
        <p:nvPicPr>
          <p:cNvPr id="5126" name="Picture 2" descr="C:\Users\HP\Downloads\IMG-20170916-WA0006.jpg"/>
          <p:cNvPicPr>
            <a:picLocks noChangeAspect="1" noChangeArrowheads="1"/>
          </p:cNvPicPr>
          <p:nvPr/>
        </p:nvPicPr>
        <p:blipFill>
          <a:blip r:embed="rId4"/>
          <a:srcRect/>
          <a:stretch>
            <a:fillRect/>
          </a:stretch>
        </p:blipFill>
        <p:spPr bwMode="auto">
          <a:xfrm>
            <a:off x="9042400" y="4724400"/>
            <a:ext cx="2844800" cy="1752600"/>
          </a:xfrm>
          <a:prstGeom prst="rect">
            <a:avLst/>
          </a:prstGeom>
          <a:noFill/>
          <a:ln w="9525">
            <a:noFill/>
            <a:miter lim="800000"/>
            <a:headEnd/>
            <a:tailEnd/>
          </a:ln>
        </p:spPr>
      </p:pic>
      <p:sp>
        <p:nvSpPr>
          <p:cNvPr id="5127" name="Rectangle 6"/>
          <p:cNvSpPr>
            <a:spLocks noChangeArrowheads="1"/>
          </p:cNvSpPr>
          <p:nvPr/>
        </p:nvSpPr>
        <p:spPr bwMode="auto">
          <a:xfrm>
            <a:off x="5699760" y="701040"/>
            <a:ext cx="3154680" cy="6186309"/>
          </a:xfrm>
          <a:prstGeom prst="rect">
            <a:avLst/>
          </a:prstGeom>
          <a:noFill/>
          <a:ln w="9525">
            <a:noFill/>
            <a:miter lim="800000"/>
            <a:headEnd/>
            <a:tailEnd/>
          </a:ln>
        </p:spPr>
        <p:txBody>
          <a:bodyPr wrap="square">
            <a:spAutoFit/>
          </a:bodyPr>
          <a:lstStyle/>
          <a:p>
            <a:r>
              <a:rPr lang="en-IN" sz="2200" b="1" dirty="0">
                <a:solidFill>
                  <a:srgbClr val="0000FF"/>
                </a:solidFill>
              </a:rPr>
              <a:t>Other fringe benefits</a:t>
            </a:r>
            <a:r>
              <a:rPr lang="en-IN" sz="2200" dirty="0">
                <a:solidFill>
                  <a:srgbClr val="0000FF"/>
                </a:solidFill>
              </a:rPr>
              <a:t>: </a:t>
            </a:r>
          </a:p>
          <a:p>
            <a:pPr lvl="1">
              <a:buFont typeface="Arial" charset="0"/>
              <a:buChar char="•"/>
            </a:pPr>
            <a:r>
              <a:rPr lang="en-IN" sz="2200" dirty="0"/>
              <a:t> Treatment of minor ailments like cold&amp; cough, body ache,</a:t>
            </a:r>
          </a:p>
          <a:p>
            <a:pPr lvl="1">
              <a:buFont typeface="Arial" charset="0"/>
              <a:buChar char="•"/>
            </a:pPr>
            <a:r>
              <a:rPr lang="en-IN" sz="2200" dirty="0"/>
              <a:t> Addressing non communicable diseases like diabetes and hypertension,</a:t>
            </a:r>
          </a:p>
          <a:p>
            <a:pPr lvl="1">
              <a:buFont typeface="Arial" charset="0"/>
              <a:buChar char="•"/>
            </a:pPr>
            <a:r>
              <a:rPr lang="en-IN" sz="2200" dirty="0"/>
              <a:t> Disinfection of drinking water sources and defunct tube wells, </a:t>
            </a:r>
          </a:p>
          <a:p>
            <a:pPr lvl="1">
              <a:buFont typeface="Arial" charset="0"/>
              <a:buChar char="•"/>
            </a:pPr>
            <a:r>
              <a:rPr lang="en-IN" sz="2200" dirty="0"/>
              <a:t>Repair of roads and culverts, </a:t>
            </a:r>
          </a:p>
          <a:p>
            <a:pPr lvl="1"/>
            <a:r>
              <a:rPr lang="en-IN" sz="2200" dirty="0"/>
              <a:t>missed immunizations etc.      </a:t>
            </a:r>
          </a:p>
        </p:txBody>
      </p:sp>
    </p:spTree>
    <p:extLst>
      <p:ext uri="{BB962C8B-B14F-4D97-AF65-F5344CB8AC3E}">
        <p14:creationId xmlns:p14="http://schemas.microsoft.com/office/powerpoint/2010/main" val="2795116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30" y="0"/>
            <a:ext cx="10972800" cy="1143000"/>
          </a:xfrm>
        </p:spPr>
        <p:txBody>
          <a:bodyPr>
            <a:noAutofit/>
          </a:bodyPr>
          <a:lstStyle/>
          <a:p>
            <a:r>
              <a:rPr lang="en-US" sz="4400" b="1" dirty="0">
                <a:latin typeface="Arial" charset="0"/>
                <a:ea typeface="Arial" charset="0"/>
                <a:cs typeface="Arial" charset="0"/>
              </a:rPr>
              <a:t>Potential Strategies with Stratification</a:t>
            </a:r>
          </a:p>
        </p:txBody>
      </p:sp>
      <p:graphicFrame>
        <p:nvGraphicFramePr>
          <p:cNvPr id="6" name="Content Placeholder 5"/>
          <p:cNvGraphicFramePr>
            <a:graphicFrameLocks noGrp="1"/>
          </p:cNvGraphicFramePr>
          <p:nvPr>
            <p:ph idx="1"/>
            <p:extLst/>
          </p:nvPr>
        </p:nvGraphicFramePr>
        <p:xfrm>
          <a:off x="652130" y="1153632"/>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57200" y="5943600"/>
            <a:ext cx="11167730" cy="707886"/>
          </a:xfrm>
          <a:prstGeom prst="rect">
            <a:avLst/>
          </a:prstGeom>
          <a:noFill/>
        </p:spPr>
        <p:txBody>
          <a:bodyPr wrap="square" rtlCol="0">
            <a:spAutoFit/>
          </a:bodyPr>
          <a:lstStyle/>
          <a:p>
            <a:r>
              <a:rPr lang="en-US" sz="2000" dirty="0"/>
              <a:t>Cross-cutting: Advocacy, Strategic Communication, Multi-sector coordination, Private health sector  engagement, Last mile service delivery, Increased microscopic facility.</a:t>
            </a:r>
          </a:p>
        </p:txBody>
      </p:sp>
    </p:spTree>
    <p:extLst>
      <p:ext uri="{BB962C8B-B14F-4D97-AF65-F5344CB8AC3E}">
        <p14:creationId xmlns:p14="http://schemas.microsoft.com/office/powerpoint/2010/main" val="222234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38" y="-16329"/>
            <a:ext cx="10972800" cy="691116"/>
          </a:xfrm>
        </p:spPr>
        <p:txBody>
          <a:bodyPr>
            <a:normAutofit fontScale="90000"/>
          </a:bodyPr>
          <a:lstStyle/>
          <a:p>
            <a:r>
              <a:rPr lang="en-US" b="1" dirty="0">
                <a:latin typeface="Arial" charset="0"/>
                <a:ea typeface="Arial" charset="0"/>
                <a:cs typeface="Arial" charset="0"/>
              </a:rPr>
              <a:t>Risk Mitigation</a:t>
            </a:r>
          </a:p>
        </p:txBody>
      </p:sp>
      <p:graphicFrame>
        <p:nvGraphicFramePr>
          <p:cNvPr id="4" name="Content Placeholder 3"/>
          <p:cNvGraphicFramePr>
            <a:graphicFrameLocks noGrp="1"/>
          </p:cNvGraphicFramePr>
          <p:nvPr>
            <p:ph idx="1"/>
            <p:extLst/>
          </p:nvPr>
        </p:nvGraphicFramePr>
        <p:xfrm>
          <a:off x="94476" y="692695"/>
          <a:ext cx="12097524" cy="6172200"/>
        </p:xfrm>
        <a:graphic>
          <a:graphicData uri="http://schemas.openxmlformats.org/drawingml/2006/table">
            <a:tbl>
              <a:tblPr firstRow="1" bandRow="1">
                <a:tableStyleId>{5C22544A-7EE6-4342-B048-85BDC9FD1C3A}</a:tableStyleId>
              </a:tblPr>
              <a:tblGrid>
                <a:gridCol w="2041084">
                  <a:extLst>
                    <a:ext uri="{9D8B030D-6E8A-4147-A177-3AD203B41FA5}">
                      <a16:colId xmlns="" xmlns:a16="http://schemas.microsoft.com/office/drawing/2014/main" val="20000"/>
                    </a:ext>
                  </a:extLst>
                </a:gridCol>
                <a:gridCol w="3384376">
                  <a:extLst>
                    <a:ext uri="{9D8B030D-6E8A-4147-A177-3AD203B41FA5}">
                      <a16:colId xmlns="" xmlns:a16="http://schemas.microsoft.com/office/drawing/2014/main" val="20001"/>
                    </a:ext>
                  </a:extLst>
                </a:gridCol>
                <a:gridCol w="6672064">
                  <a:extLst>
                    <a:ext uri="{9D8B030D-6E8A-4147-A177-3AD203B41FA5}">
                      <a16:colId xmlns="" xmlns:a16="http://schemas.microsoft.com/office/drawing/2014/main" val="20002"/>
                    </a:ext>
                  </a:extLst>
                </a:gridCol>
              </a:tblGrid>
              <a:tr h="363944">
                <a:tc>
                  <a:txBody>
                    <a:bodyPr/>
                    <a:lstStyle/>
                    <a:p>
                      <a:pPr algn="ctr"/>
                      <a:r>
                        <a:rPr lang="en-US" dirty="0">
                          <a:latin typeface="Arial" charset="0"/>
                          <a:ea typeface="Arial" charset="0"/>
                          <a:cs typeface="Arial" charset="0"/>
                        </a:rPr>
                        <a:t>Current Strategy</a:t>
                      </a:r>
                    </a:p>
                  </a:txBody>
                  <a:tcPr/>
                </a:tc>
                <a:tc>
                  <a:txBody>
                    <a:bodyPr/>
                    <a:lstStyle/>
                    <a:p>
                      <a:pPr algn="ctr"/>
                      <a:r>
                        <a:rPr lang="en-US" dirty="0">
                          <a:latin typeface="Arial" charset="0"/>
                          <a:ea typeface="Arial" charset="0"/>
                          <a:cs typeface="Arial" charset="0"/>
                        </a:rPr>
                        <a:t>Risk</a:t>
                      </a:r>
                    </a:p>
                  </a:txBody>
                  <a:tcPr/>
                </a:tc>
                <a:tc>
                  <a:txBody>
                    <a:bodyPr/>
                    <a:lstStyle/>
                    <a:p>
                      <a:pPr algn="ctr"/>
                      <a:r>
                        <a:rPr lang="en-US" dirty="0">
                          <a:latin typeface="Arial" charset="0"/>
                          <a:ea typeface="Arial" charset="0"/>
                          <a:cs typeface="Arial" charset="0"/>
                        </a:rPr>
                        <a:t>Mitigation</a:t>
                      </a:r>
                      <a:r>
                        <a:rPr lang="en-US" baseline="0" dirty="0">
                          <a:latin typeface="Arial" charset="0"/>
                          <a:ea typeface="Arial" charset="0"/>
                          <a:cs typeface="Arial" charset="0"/>
                        </a:rPr>
                        <a:t> Plan</a:t>
                      </a:r>
                      <a:endParaRPr lang="en-US" dirty="0">
                        <a:latin typeface="Arial" charset="0"/>
                        <a:ea typeface="Arial" charset="0"/>
                        <a:cs typeface="Arial" charset="0"/>
                      </a:endParaRPr>
                    </a:p>
                  </a:txBody>
                  <a:tcPr/>
                </a:tc>
                <a:extLst>
                  <a:ext uri="{0D108BD9-81ED-4DB2-BD59-A6C34878D82A}">
                    <a16:rowId xmlns="" xmlns:a16="http://schemas.microsoft.com/office/drawing/2014/main" val="10000"/>
                  </a:ext>
                </a:extLst>
              </a:tr>
              <a:tr h="370840">
                <a:tc>
                  <a:txBody>
                    <a:bodyPr/>
                    <a:lstStyle/>
                    <a:p>
                      <a:pPr algn="just"/>
                      <a:r>
                        <a:rPr lang="en-US" sz="1700" dirty="0">
                          <a:latin typeface="Arial" charset="0"/>
                          <a:ea typeface="Arial" charset="0"/>
                          <a:cs typeface="Arial" charset="0"/>
                        </a:rPr>
                        <a:t>Combined approach of LLIN/ IRS</a:t>
                      </a:r>
                    </a:p>
                  </a:txBody>
                  <a:tcPr>
                    <a:solidFill>
                      <a:schemeClr val="bg1"/>
                    </a:solidFill>
                  </a:tcPr>
                </a:tc>
                <a:tc>
                  <a:txBody>
                    <a:bodyPr/>
                    <a:lstStyle/>
                    <a:p>
                      <a:pPr algn="just"/>
                      <a:r>
                        <a:rPr lang="en-US" sz="1700" dirty="0">
                          <a:latin typeface="Arial" charset="0"/>
                          <a:ea typeface="Arial" charset="0"/>
                          <a:cs typeface="Arial" charset="0"/>
                        </a:rPr>
                        <a:t>Insecticidal resistance due to</a:t>
                      </a:r>
                      <a:r>
                        <a:rPr lang="en-US" sz="1700" baseline="0" dirty="0">
                          <a:latin typeface="Arial" charset="0"/>
                          <a:ea typeface="Arial" charset="0"/>
                          <a:cs typeface="Arial" charset="0"/>
                        </a:rPr>
                        <a:t> s</a:t>
                      </a:r>
                      <a:r>
                        <a:rPr lang="en-US" sz="1700" dirty="0">
                          <a:latin typeface="Arial" charset="0"/>
                          <a:ea typeface="Arial" charset="0"/>
                          <a:cs typeface="Arial" charset="0"/>
                        </a:rPr>
                        <a:t>election pressure</a:t>
                      </a:r>
                    </a:p>
                    <a:p>
                      <a:pPr algn="just"/>
                      <a:r>
                        <a:rPr lang="en-US" sz="1700" dirty="0">
                          <a:latin typeface="Arial" charset="0"/>
                          <a:ea typeface="Arial" charset="0"/>
                          <a:cs typeface="Arial" charset="0"/>
                        </a:rPr>
                        <a:t>Uncertain replacement</a:t>
                      </a:r>
                      <a:r>
                        <a:rPr lang="en-US" sz="1700" baseline="0" dirty="0">
                          <a:latin typeface="Arial" charset="0"/>
                          <a:ea typeface="Arial" charset="0"/>
                          <a:cs typeface="Arial" charset="0"/>
                        </a:rPr>
                        <a:t> frequency</a:t>
                      </a:r>
                    </a:p>
                    <a:p>
                      <a:pPr algn="just"/>
                      <a:r>
                        <a:rPr lang="en-US" sz="1700" baseline="0" dirty="0">
                          <a:latin typeface="Arial" charset="0"/>
                          <a:ea typeface="Arial" charset="0"/>
                          <a:cs typeface="Arial" charset="0"/>
                        </a:rPr>
                        <a:t>Waning off of Community motivation</a:t>
                      </a:r>
                      <a:endParaRPr lang="en-US" sz="1700" dirty="0">
                        <a:latin typeface="Arial" charset="0"/>
                        <a:ea typeface="Arial" charset="0"/>
                        <a:cs typeface="Arial" charset="0"/>
                      </a:endParaRPr>
                    </a:p>
                  </a:txBody>
                  <a:tcPr>
                    <a:solidFill>
                      <a:schemeClr val="bg1"/>
                    </a:solidFill>
                  </a:tcPr>
                </a:tc>
                <a:tc>
                  <a:txBody>
                    <a:bodyPr/>
                    <a:lstStyle/>
                    <a:p>
                      <a:pPr marL="342900" indent="-342900" algn="just">
                        <a:buAutoNum type="arabicPeriod"/>
                      </a:pPr>
                      <a:r>
                        <a:rPr lang="en-US" sz="1700" dirty="0">
                          <a:latin typeface="Arial" charset="0"/>
                          <a:ea typeface="Arial" charset="0"/>
                          <a:cs typeface="Arial" charset="0"/>
                        </a:rPr>
                        <a:t>Advocacy</a:t>
                      </a:r>
                      <a:r>
                        <a:rPr lang="en-US" sz="1700" baseline="0" dirty="0">
                          <a:latin typeface="Arial" charset="0"/>
                          <a:ea typeface="Arial" charset="0"/>
                          <a:cs typeface="Arial" charset="0"/>
                        </a:rPr>
                        <a:t> and resource mobilization to sustain vector control interventions</a:t>
                      </a:r>
                      <a:endParaRPr lang="en-US" sz="1700" dirty="0">
                        <a:latin typeface="Arial" charset="0"/>
                        <a:ea typeface="Arial" charset="0"/>
                        <a:cs typeface="Arial" charset="0"/>
                      </a:endParaRPr>
                    </a:p>
                    <a:p>
                      <a:pPr marL="342900" indent="-342900" algn="just">
                        <a:buAutoNum type="arabicPeriod"/>
                      </a:pPr>
                      <a:r>
                        <a:rPr lang="en-US" sz="1700" dirty="0">
                          <a:latin typeface="Arial" charset="0"/>
                          <a:ea typeface="Arial" charset="0"/>
                          <a:cs typeface="Arial" charset="0"/>
                        </a:rPr>
                        <a:t>Entomological research (for best combination model,</a:t>
                      </a:r>
                      <a:r>
                        <a:rPr lang="en-US" sz="1700" baseline="0" dirty="0">
                          <a:latin typeface="Arial" charset="0"/>
                          <a:ea typeface="Arial" charset="0"/>
                          <a:cs typeface="Arial" charset="0"/>
                        </a:rPr>
                        <a:t> 6-monthly effectiveness evaluation of LLINs, identification of suitable insecticides)</a:t>
                      </a:r>
                      <a:endParaRPr lang="en-US" sz="1700" dirty="0">
                        <a:latin typeface="Arial" charset="0"/>
                        <a:ea typeface="Arial" charset="0"/>
                        <a:cs typeface="Arial" charset="0"/>
                      </a:endParaRPr>
                    </a:p>
                    <a:p>
                      <a:pPr marL="342900" indent="-342900" algn="just">
                        <a:buAutoNum type="arabicPeriod"/>
                      </a:pPr>
                      <a:r>
                        <a:rPr lang="en-US" sz="1700" dirty="0">
                          <a:latin typeface="Arial" charset="0"/>
                          <a:ea typeface="Arial" charset="0"/>
                          <a:cs typeface="Arial" charset="0"/>
                        </a:rPr>
                        <a:t>Assessment</a:t>
                      </a:r>
                      <a:r>
                        <a:rPr lang="en-US" sz="1700" baseline="0" dirty="0">
                          <a:latin typeface="Arial" charset="0"/>
                          <a:ea typeface="Arial" charset="0"/>
                          <a:cs typeface="Arial" charset="0"/>
                        </a:rPr>
                        <a:t> of community awareness and engagement of PRI</a:t>
                      </a:r>
                      <a:endParaRPr lang="en-US" sz="1700" dirty="0">
                        <a:latin typeface="Arial" charset="0"/>
                        <a:ea typeface="Arial" charset="0"/>
                        <a:cs typeface="Arial" charset="0"/>
                      </a:endParaRPr>
                    </a:p>
                  </a:txBody>
                  <a:tcPr>
                    <a:solidFill>
                      <a:schemeClr val="bg1"/>
                    </a:solidFill>
                  </a:tcPr>
                </a:tc>
                <a:extLst>
                  <a:ext uri="{0D108BD9-81ED-4DB2-BD59-A6C34878D82A}">
                    <a16:rowId xmlns="" xmlns:a16="http://schemas.microsoft.com/office/drawing/2014/main" val="10001"/>
                  </a:ext>
                </a:extLst>
              </a:tr>
              <a:tr h="370840">
                <a:tc>
                  <a:txBody>
                    <a:bodyPr/>
                    <a:lstStyle/>
                    <a:p>
                      <a:pPr algn="just"/>
                      <a:r>
                        <a:rPr lang="en-US" sz="1700" dirty="0">
                          <a:latin typeface="Arial" charset="0"/>
                          <a:ea typeface="Arial" charset="0"/>
                          <a:cs typeface="Arial" charset="0"/>
                        </a:rPr>
                        <a:t>Case Management</a:t>
                      </a:r>
                    </a:p>
                  </a:txBody>
                  <a:tcPr>
                    <a:solidFill>
                      <a:schemeClr val="bg1"/>
                    </a:solidFill>
                  </a:tcPr>
                </a:tc>
                <a:tc>
                  <a:txBody>
                    <a:bodyPr/>
                    <a:lstStyle/>
                    <a:p>
                      <a:pPr algn="just"/>
                      <a:r>
                        <a:rPr lang="en-US" sz="1700" dirty="0">
                          <a:latin typeface="Arial" charset="0"/>
                          <a:ea typeface="Arial" charset="0"/>
                          <a:cs typeface="Arial" charset="0"/>
                        </a:rPr>
                        <a:t>Presumptive</a:t>
                      </a:r>
                      <a:r>
                        <a:rPr lang="en-US" sz="1700" baseline="0" dirty="0">
                          <a:latin typeface="Arial" charset="0"/>
                          <a:ea typeface="Arial" charset="0"/>
                          <a:cs typeface="Arial" charset="0"/>
                        </a:rPr>
                        <a:t> treatment</a:t>
                      </a:r>
                      <a:r>
                        <a:rPr lang="en-US" sz="1700" dirty="0">
                          <a:latin typeface="Arial" charset="0"/>
                          <a:ea typeface="Arial" charset="0"/>
                          <a:cs typeface="Arial" charset="0"/>
                        </a:rPr>
                        <a:t> in private health sector</a:t>
                      </a:r>
                    </a:p>
                    <a:p>
                      <a:pPr algn="just"/>
                      <a:r>
                        <a:rPr lang="en-US" sz="1700" dirty="0">
                          <a:latin typeface="Arial" charset="0"/>
                          <a:ea typeface="Arial" charset="0"/>
                          <a:cs typeface="Arial" charset="0"/>
                        </a:rPr>
                        <a:t>Drug compliance across communities </a:t>
                      </a:r>
                    </a:p>
                    <a:p>
                      <a:pPr algn="just"/>
                      <a:r>
                        <a:rPr lang="en-US" sz="1700" dirty="0">
                          <a:latin typeface="Arial" charset="0"/>
                          <a:ea typeface="Arial" charset="0"/>
                          <a:cs typeface="Arial" charset="0"/>
                        </a:rPr>
                        <a:t>Drug Resistance</a:t>
                      </a:r>
                    </a:p>
                  </a:txBody>
                  <a:tcPr>
                    <a:solidFill>
                      <a:schemeClr val="bg1"/>
                    </a:solidFill>
                  </a:tcPr>
                </a:tc>
                <a:tc>
                  <a:txBody>
                    <a:bodyPr/>
                    <a:lstStyle/>
                    <a:p>
                      <a:pPr marL="342900" indent="-342900" algn="just">
                        <a:buAutoNum type="arabicPeriod"/>
                      </a:pPr>
                      <a:r>
                        <a:rPr lang="en-US" sz="1700" dirty="0">
                          <a:latin typeface="Arial" charset="0"/>
                          <a:ea typeface="Arial" charset="0"/>
                          <a:cs typeface="Arial" charset="0"/>
                        </a:rPr>
                        <a:t>Assessment</a:t>
                      </a:r>
                      <a:r>
                        <a:rPr lang="en-US" sz="1700" baseline="0" dirty="0">
                          <a:latin typeface="Arial" charset="0"/>
                          <a:ea typeface="Arial" charset="0"/>
                          <a:cs typeface="Arial" charset="0"/>
                        </a:rPr>
                        <a:t> of practices and determination for malaria case management in private health sector</a:t>
                      </a:r>
                    </a:p>
                    <a:p>
                      <a:pPr marL="342900" indent="-342900" algn="just">
                        <a:buAutoNum type="arabicPeriod"/>
                      </a:pPr>
                      <a:r>
                        <a:rPr lang="en-US" sz="1700" baseline="0" dirty="0">
                          <a:latin typeface="Arial" charset="0"/>
                          <a:ea typeface="Arial" charset="0"/>
                          <a:cs typeface="Arial" charset="0"/>
                        </a:rPr>
                        <a:t>Engagement of formal private health sector and capacity building and orientation of informal private health sector</a:t>
                      </a:r>
                      <a:endParaRPr lang="en-US" sz="1700" dirty="0">
                        <a:latin typeface="Arial" charset="0"/>
                        <a:ea typeface="Arial" charset="0"/>
                        <a:cs typeface="Arial" charset="0"/>
                      </a:endParaRPr>
                    </a:p>
                    <a:p>
                      <a:pPr marL="342900" indent="-342900" algn="just">
                        <a:buAutoNum type="arabicPeriod"/>
                      </a:pPr>
                      <a:r>
                        <a:rPr lang="en-US" sz="1700" dirty="0">
                          <a:latin typeface="Arial" charset="0"/>
                          <a:ea typeface="Arial" charset="0"/>
                          <a:cs typeface="Arial" charset="0"/>
                        </a:rPr>
                        <a:t>Assessment</a:t>
                      </a:r>
                      <a:r>
                        <a:rPr lang="en-US" sz="1700" baseline="0" dirty="0">
                          <a:latin typeface="Arial" charset="0"/>
                          <a:ea typeface="Arial" charset="0"/>
                          <a:cs typeface="Arial" charset="0"/>
                        </a:rPr>
                        <a:t> of community awareness and IEC/BCC</a:t>
                      </a:r>
                      <a:endParaRPr lang="en-US" sz="1700" dirty="0">
                        <a:latin typeface="Arial" charset="0"/>
                        <a:ea typeface="Arial" charset="0"/>
                        <a:cs typeface="Arial" charset="0"/>
                      </a:endParaRPr>
                    </a:p>
                    <a:p>
                      <a:pPr marL="342900" indent="-342900" algn="just">
                        <a:buAutoNum type="arabicPeriod"/>
                      </a:pPr>
                      <a:r>
                        <a:rPr lang="en-US" sz="1700" dirty="0">
                          <a:latin typeface="Arial" charset="0"/>
                          <a:ea typeface="Arial" charset="0"/>
                          <a:cs typeface="Arial" charset="0"/>
                        </a:rPr>
                        <a:t>Therapeutic</a:t>
                      </a:r>
                      <a:r>
                        <a:rPr lang="en-US" sz="1700" baseline="0" dirty="0">
                          <a:latin typeface="Arial" charset="0"/>
                          <a:ea typeface="Arial" charset="0"/>
                          <a:cs typeface="Arial" charset="0"/>
                        </a:rPr>
                        <a:t> Efficacy studies</a:t>
                      </a:r>
                      <a:endParaRPr lang="en-US" sz="1700" dirty="0">
                        <a:latin typeface="Arial" charset="0"/>
                        <a:ea typeface="Arial" charset="0"/>
                        <a:cs typeface="Arial" charset="0"/>
                      </a:endParaRPr>
                    </a:p>
                  </a:txBody>
                  <a:tcPr>
                    <a:solidFill>
                      <a:schemeClr val="bg1"/>
                    </a:solidFill>
                  </a:tcPr>
                </a:tc>
                <a:extLst>
                  <a:ext uri="{0D108BD9-81ED-4DB2-BD59-A6C34878D82A}">
                    <a16:rowId xmlns="" xmlns:a16="http://schemas.microsoft.com/office/drawing/2014/main" val="10002"/>
                  </a:ext>
                </a:extLst>
              </a:tr>
              <a:tr h="370840">
                <a:tc>
                  <a:txBody>
                    <a:bodyPr/>
                    <a:lstStyle/>
                    <a:p>
                      <a:pPr algn="just"/>
                      <a:r>
                        <a:rPr lang="en-US" sz="1700" dirty="0">
                          <a:latin typeface="Arial" charset="0"/>
                          <a:ea typeface="Arial" charset="0"/>
                          <a:cs typeface="Arial" charset="0"/>
                        </a:rPr>
                        <a:t>Surveillance</a:t>
                      </a:r>
                    </a:p>
                  </a:txBody>
                  <a:tcPr>
                    <a:solidFill>
                      <a:schemeClr val="bg1"/>
                    </a:solidFill>
                  </a:tcPr>
                </a:tc>
                <a:tc>
                  <a:txBody>
                    <a:bodyPr/>
                    <a:lstStyle/>
                    <a:p>
                      <a:pPr algn="just"/>
                      <a:r>
                        <a:rPr lang="en-US" sz="1700" dirty="0">
                          <a:latin typeface="Arial" charset="0"/>
                          <a:ea typeface="Arial" charset="0"/>
                          <a:cs typeface="Arial" charset="0"/>
                        </a:rPr>
                        <a:t>Demotivation among HW under incentive based approach</a:t>
                      </a:r>
                      <a:r>
                        <a:rPr lang="en-US" sz="1700" baseline="0" dirty="0">
                          <a:latin typeface="Arial" charset="0"/>
                          <a:ea typeface="Arial" charset="0"/>
                          <a:cs typeface="Arial" charset="0"/>
                        </a:rPr>
                        <a:t> in low endemic areas</a:t>
                      </a:r>
                    </a:p>
                    <a:p>
                      <a:pPr algn="just"/>
                      <a:r>
                        <a:rPr lang="en-US" sz="1700" baseline="0" dirty="0">
                          <a:latin typeface="Arial" charset="0"/>
                          <a:ea typeface="Arial" charset="0"/>
                          <a:cs typeface="Arial" charset="0"/>
                        </a:rPr>
                        <a:t>Scarcity of staffs for active surveillance and case based surveillance</a:t>
                      </a:r>
                      <a:endParaRPr lang="en-US" sz="1700" dirty="0">
                        <a:latin typeface="Arial" charset="0"/>
                        <a:ea typeface="Arial" charset="0"/>
                        <a:cs typeface="Arial" charset="0"/>
                      </a:endParaRPr>
                    </a:p>
                  </a:txBody>
                  <a:tcPr>
                    <a:solidFill>
                      <a:schemeClr val="bg1"/>
                    </a:solidFill>
                  </a:tcPr>
                </a:tc>
                <a:tc>
                  <a:txBody>
                    <a:bodyPr/>
                    <a:lstStyle/>
                    <a:p>
                      <a:pPr marL="342900" indent="-342900" algn="just">
                        <a:buAutoNum type="arabicPeriod"/>
                      </a:pPr>
                      <a:r>
                        <a:rPr lang="en-US" sz="1700" dirty="0">
                          <a:latin typeface="Arial" charset="0"/>
                          <a:ea typeface="Arial" charset="0"/>
                          <a:cs typeface="Arial" charset="0"/>
                        </a:rPr>
                        <a:t>Strategies</a:t>
                      </a:r>
                      <a:r>
                        <a:rPr lang="en-US" sz="1700" baseline="0" dirty="0">
                          <a:latin typeface="Arial" charset="0"/>
                          <a:ea typeface="Arial" charset="0"/>
                          <a:cs typeface="Arial" charset="0"/>
                        </a:rPr>
                        <a:t> and operations needed to sustain commitment of frontline health worker</a:t>
                      </a:r>
                    </a:p>
                    <a:p>
                      <a:pPr marL="342900" indent="-342900" algn="just">
                        <a:buAutoNum type="arabicPeriod"/>
                      </a:pPr>
                      <a:r>
                        <a:rPr lang="en-US" sz="1700" baseline="0" dirty="0">
                          <a:latin typeface="Arial" charset="0"/>
                          <a:ea typeface="Arial" charset="0"/>
                          <a:cs typeface="Arial" charset="0"/>
                        </a:rPr>
                        <a:t>Strategic innovations and technology for improving Active Surveillance and  Case based surveillance </a:t>
                      </a:r>
                      <a:endParaRPr lang="en-US" sz="1700" dirty="0">
                        <a:latin typeface="Arial" charset="0"/>
                        <a:ea typeface="Arial" charset="0"/>
                        <a:cs typeface="Arial" charset="0"/>
                      </a:endParaRPr>
                    </a:p>
                  </a:txBody>
                  <a:tcPr>
                    <a:solidFill>
                      <a:schemeClr val="bg1"/>
                    </a:solidFill>
                  </a:tcPr>
                </a:tc>
                <a:extLst>
                  <a:ext uri="{0D108BD9-81ED-4DB2-BD59-A6C34878D82A}">
                    <a16:rowId xmlns="" xmlns:a16="http://schemas.microsoft.com/office/drawing/2014/main" val="10003"/>
                  </a:ext>
                </a:extLst>
              </a:tr>
              <a:tr h="370840">
                <a:tc>
                  <a:txBody>
                    <a:bodyPr/>
                    <a:lstStyle/>
                    <a:p>
                      <a:pPr algn="just"/>
                      <a:r>
                        <a:rPr lang="en-US" sz="1700" dirty="0">
                          <a:latin typeface="Arial" charset="0"/>
                          <a:ea typeface="Arial" charset="0"/>
                          <a:cs typeface="Arial" charset="0"/>
                        </a:rPr>
                        <a:t>Programme</a:t>
                      </a:r>
                      <a:r>
                        <a:rPr lang="en-US" sz="1700" baseline="0" dirty="0">
                          <a:latin typeface="Arial" charset="0"/>
                          <a:ea typeface="Arial" charset="0"/>
                          <a:cs typeface="Arial" charset="0"/>
                        </a:rPr>
                        <a:t> Management and Resourcing</a:t>
                      </a:r>
                      <a:endParaRPr lang="en-US" sz="1700" dirty="0">
                        <a:latin typeface="Arial" charset="0"/>
                        <a:ea typeface="Arial" charset="0"/>
                        <a:cs typeface="Arial" charset="0"/>
                      </a:endParaRPr>
                    </a:p>
                  </a:txBody>
                  <a:tcPr>
                    <a:solidFill>
                      <a:schemeClr val="bg1"/>
                    </a:solidFill>
                  </a:tcPr>
                </a:tc>
                <a:tc>
                  <a:txBody>
                    <a:bodyPr/>
                    <a:lstStyle/>
                    <a:p>
                      <a:pPr algn="just"/>
                      <a:r>
                        <a:rPr lang="en-US" sz="1700" dirty="0">
                          <a:latin typeface="Arial" charset="0"/>
                          <a:ea typeface="Arial" charset="0"/>
                          <a:cs typeface="Arial" charset="0"/>
                        </a:rPr>
                        <a:t>Cessation of GF support starting 2018</a:t>
                      </a:r>
                    </a:p>
                  </a:txBody>
                  <a:tcPr>
                    <a:solidFill>
                      <a:schemeClr val="bg1"/>
                    </a:solidFill>
                  </a:tcPr>
                </a:tc>
                <a:tc>
                  <a:txBody>
                    <a:bodyPr/>
                    <a:lstStyle/>
                    <a:p>
                      <a:pPr marL="342900" indent="-342900" algn="just">
                        <a:buAutoNum type="arabicPeriod"/>
                      </a:pPr>
                      <a:r>
                        <a:rPr lang="en-US" sz="1700" dirty="0">
                          <a:latin typeface="Arial" charset="0"/>
                          <a:ea typeface="Arial" charset="0"/>
                          <a:cs typeface="Arial" charset="0"/>
                        </a:rPr>
                        <a:t>Media</a:t>
                      </a:r>
                      <a:r>
                        <a:rPr lang="en-US" sz="1700" baseline="0" dirty="0">
                          <a:latin typeface="Arial" charset="0"/>
                          <a:ea typeface="Arial" charset="0"/>
                          <a:cs typeface="Arial" charset="0"/>
                        </a:rPr>
                        <a:t> analysis and advocacy</a:t>
                      </a:r>
                    </a:p>
                    <a:p>
                      <a:pPr marL="342900" indent="-342900" algn="just">
                        <a:buAutoNum type="arabicPeriod"/>
                      </a:pPr>
                      <a:r>
                        <a:rPr lang="en-US" sz="1700" baseline="0" dirty="0">
                          <a:latin typeface="Arial" charset="0"/>
                          <a:ea typeface="Arial" charset="0"/>
                          <a:cs typeface="Arial" charset="0"/>
                        </a:rPr>
                        <a:t>Operational Research</a:t>
                      </a:r>
                    </a:p>
                  </a:txBody>
                  <a:tcPr>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767574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690" r="14020"/>
          <a:stretch/>
        </p:blipFill>
        <p:spPr>
          <a:xfrm>
            <a:off x="304800" y="672799"/>
            <a:ext cx="11379200" cy="5837237"/>
          </a:xfrm>
          <a:prstGeom prst="rect">
            <a:avLst/>
          </a:prstGeom>
          <a:ln>
            <a:solidFill>
              <a:schemeClr val="tx1"/>
            </a:solidFill>
          </a:ln>
        </p:spPr>
      </p:pic>
      <p:sp>
        <p:nvSpPr>
          <p:cNvPr id="4" name="TextBox 3"/>
          <p:cNvSpPr txBox="1"/>
          <p:nvPr/>
        </p:nvSpPr>
        <p:spPr>
          <a:xfrm>
            <a:off x="2222517" y="5309349"/>
            <a:ext cx="4326672" cy="276999"/>
          </a:xfrm>
          <a:prstGeom prst="rect">
            <a:avLst/>
          </a:prstGeom>
          <a:noFill/>
        </p:spPr>
        <p:txBody>
          <a:bodyPr wrap="square" rtlCol="0">
            <a:spAutoFit/>
          </a:bodyPr>
          <a:lstStyle/>
          <a:p>
            <a:r>
              <a:rPr lang="en-IN" sz="1200" dirty="0"/>
              <a:t>Elimination Phase </a:t>
            </a:r>
            <a:r>
              <a:rPr lang="en-IN" sz="1200" dirty="0" err="1"/>
              <a:t>Dists</a:t>
            </a:r>
            <a:r>
              <a:rPr lang="en-IN" sz="1200" dirty="0"/>
              <a:t> Having </a:t>
            </a:r>
            <a:r>
              <a:rPr lang="en-IN" sz="1200" dirty="0" err="1"/>
              <a:t>Pv</a:t>
            </a:r>
            <a:r>
              <a:rPr lang="en-IN" sz="1200" dirty="0"/>
              <a:t>% &lt; 30%</a:t>
            </a:r>
          </a:p>
        </p:txBody>
      </p:sp>
      <p:sp>
        <p:nvSpPr>
          <p:cNvPr id="5" name="Rectangle 4"/>
          <p:cNvSpPr/>
          <p:nvPr/>
        </p:nvSpPr>
        <p:spPr>
          <a:xfrm>
            <a:off x="1809923" y="5344019"/>
            <a:ext cx="379141" cy="161266"/>
          </a:xfrm>
          <a:prstGeom prst="rect">
            <a:avLst/>
          </a:prstGeom>
          <a:solidFill>
            <a:srgbClr val="0B94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2222517" y="5696073"/>
            <a:ext cx="4238440" cy="276999"/>
          </a:xfrm>
          <a:prstGeom prst="rect">
            <a:avLst/>
          </a:prstGeom>
          <a:noFill/>
        </p:spPr>
        <p:txBody>
          <a:bodyPr wrap="square" rtlCol="0">
            <a:spAutoFit/>
          </a:bodyPr>
          <a:lstStyle/>
          <a:p>
            <a:r>
              <a:rPr lang="en-IN" sz="1200" dirty="0"/>
              <a:t>Elimination Phase </a:t>
            </a:r>
            <a:r>
              <a:rPr lang="en-IN" sz="1200" dirty="0" err="1"/>
              <a:t>Dists</a:t>
            </a:r>
            <a:r>
              <a:rPr lang="en-IN" sz="1200" dirty="0"/>
              <a:t> Having </a:t>
            </a:r>
            <a:r>
              <a:rPr lang="en-IN" sz="1200" dirty="0" err="1"/>
              <a:t>Pv</a:t>
            </a:r>
            <a:r>
              <a:rPr lang="en-IN" sz="1200" dirty="0"/>
              <a:t>% &gt;= 30%</a:t>
            </a:r>
          </a:p>
        </p:txBody>
      </p:sp>
      <p:sp>
        <p:nvSpPr>
          <p:cNvPr id="7" name="Rectangle 6"/>
          <p:cNvSpPr/>
          <p:nvPr/>
        </p:nvSpPr>
        <p:spPr>
          <a:xfrm>
            <a:off x="1809923" y="5786349"/>
            <a:ext cx="379141" cy="161266"/>
          </a:xfrm>
          <a:prstGeom prst="rect">
            <a:avLst/>
          </a:prstGeom>
          <a:solidFill>
            <a:srgbClr val="33DE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2222517" y="6166624"/>
            <a:ext cx="3914078" cy="276999"/>
          </a:xfrm>
          <a:prstGeom prst="rect">
            <a:avLst/>
          </a:prstGeom>
          <a:noFill/>
        </p:spPr>
        <p:txBody>
          <a:bodyPr wrap="square" rtlCol="0">
            <a:spAutoFit/>
          </a:bodyPr>
          <a:lstStyle/>
          <a:p>
            <a:r>
              <a:rPr lang="en-IN" sz="1200" dirty="0"/>
              <a:t>Control Phase </a:t>
            </a:r>
            <a:r>
              <a:rPr lang="en-IN" sz="1200" dirty="0" err="1"/>
              <a:t>Dists</a:t>
            </a:r>
            <a:r>
              <a:rPr lang="en-IN" sz="1200" dirty="0"/>
              <a:t> Having </a:t>
            </a:r>
            <a:r>
              <a:rPr lang="en-IN" sz="1200" dirty="0" err="1"/>
              <a:t>Pv</a:t>
            </a:r>
            <a:r>
              <a:rPr lang="en-IN" sz="1200" dirty="0"/>
              <a:t>% &lt; 30%</a:t>
            </a:r>
          </a:p>
        </p:txBody>
      </p:sp>
      <p:sp>
        <p:nvSpPr>
          <p:cNvPr id="9" name="Rectangle 8"/>
          <p:cNvSpPr/>
          <p:nvPr/>
        </p:nvSpPr>
        <p:spPr>
          <a:xfrm>
            <a:off x="1809923" y="6208238"/>
            <a:ext cx="379141" cy="161266"/>
          </a:xfrm>
          <a:prstGeom prst="rect">
            <a:avLst/>
          </a:prstGeom>
          <a:solidFill>
            <a:srgbClr val="FF7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2222517" y="6581001"/>
            <a:ext cx="4033023" cy="276999"/>
          </a:xfrm>
          <a:prstGeom prst="rect">
            <a:avLst/>
          </a:prstGeom>
          <a:noFill/>
        </p:spPr>
        <p:txBody>
          <a:bodyPr wrap="square" rtlCol="0">
            <a:spAutoFit/>
          </a:bodyPr>
          <a:lstStyle/>
          <a:p>
            <a:r>
              <a:rPr lang="en-IN" sz="1200" dirty="0"/>
              <a:t>Control Phase </a:t>
            </a:r>
            <a:r>
              <a:rPr lang="en-IN" sz="1200" dirty="0" err="1"/>
              <a:t>Distss</a:t>
            </a:r>
            <a:r>
              <a:rPr lang="en-IN" sz="1200" dirty="0"/>
              <a:t> Having </a:t>
            </a:r>
            <a:r>
              <a:rPr lang="en-IN" sz="1200" dirty="0" err="1"/>
              <a:t>Pv</a:t>
            </a:r>
            <a:r>
              <a:rPr lang="en-IN" sz="1200" dirty="0"/>
              <a:t>% &gt;= 30%</a:t>
            </a:r>
          </a:p>
        </p:txBody>
      </p:sp>
      <p:sp>
        <p:nvSpPr>
          <p:cNvPr id="11" name="Rectangle 10"/>
          <p:cNvSpPr/>
          <p:nvPr/>
        </p:nvSpPr>
        <p:spPr>
          <a:xfrm>
            <a:off x="1809923" y="6650568"/>
            <a:ext cx="379141" cy="161266"/>
          </a:xfrm>
          <a:prstGeom prst="rect">
            <a:avLst/>
          </a:prstGeom>
          <a:solidFill>
            <a:srgbClr val="E31A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1"/>
          <p:cNvSpPr txBox="1">
            <a:spLocks/>
          </p:cNvSpPr>
          <p:nvPr/>
        </p:nvSpPr>
        <p:spPr>
          <a:xfrm>
            <a:off x="609600" y="0"/>
            <a:ext cx="10769600" cy="102076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noProof="0" dirty="0">
                <a:ln>
                  <a:noFill/>
                </a:ln>
                <a:solidFill>
                  <a:schemeClr val="tx1"/>
                </a:solidFill>
                <a:effectLst/>
                <a:uLnTx/>
                <a:uFillTx/>
                <a:latin typeface="Arial" charset="0"/>
                <a:ea typeface="Arial" charset="0"/>
                <a:cs typeface="Arial" charset="0"/>
              </a:rPr>
              <a:t>P. vivax Burden in Odisha</a:t>
            </a:r>
            <a:r>
              <a:rPr kumimoji="0" lang="en-US" altLang="en-US" sz="4400" b="1" i="0" u="none" strike="noStrike" kern="1200" cap="none" spc="0" normalizeH="0" baseline="0" noProof="0" dirty="0">
                <a:ln>
                  <a:noFill/>
                </a:ln>
                <a:solidFill>
                  <a:schemeClr val="tx1"/>
                </a:solidFill>
                <a:effectLst/>
                <a:uLnTx/>
                <a:uFillTx/>
                <a:latin typeface="Arial" charset="0"/>
                <a:ea typeface="Arial" charset="0"/>
                <a:cs typeface="Arial" charset="0"/>
              </a:rPr>
              <a:t> </a:t>
            </a:r>
          </a:p>
        </p:txBody>
      </p:sp>
      <p:sp>
        <p:nvSpPr>
          <p:cNvPr id="3" name="TextBox 2"/>
          <p:cNvSpPr txBox="1"/>
          <p:nvPr/>
        </p:nvSpPr>
        <p:spPr>
          <a:xfrm>
            <a:off x="0" y="1020762"/>
            <a:ext cx="5390147" cy="369332"/>
          </a:xfrm>
          <a:prstGeom prst="rect">
            <a:avLst/>
          </a:prstGeom>
          <a:noFill/>
        </p:spPr>
        <p:txBody>
          <a:bodyPr wrap="square" rtlCol="0">
            <a:spAutoFit/>
          </a:bodyPr>
          <a:lstStyle/>
          <a:p>
            <a:pPr algn="ctr"/>
            <a:r>
              <a:rPr lang="en-US" b="1" dirty="0"/>
              <a:t>District-wise Stratification of </a:t>
            </a:r>
            <a:r>
              <a:rPr lang="en-US" b="1" dirty="0" err="1"/>
              <a:t>Pv</a:t>
            </a:r>
            <a:r>
              <a:rPr lang="en-US" b="1" dirty="0"/>
              <a:t> Burden</a:t>
            </a:r>
          </a:p>
        </p:txBody>
      </p:sp>
    </p:spTree>
    <p:extLst>
      <p:ext uri="{BB962C8B-B14F-4D97-AF65-F5344CB8AC3E}">
        <p14:creationId xmlns:p14="http://schemas.microsoft.com/office/powerpoint/2010/main" val="166038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692696"/>
          </a:xfrm>
        </p:spPr>
        <p:txBody>
          <a:bodyPr>
            <a:normAutofit/>
          </a:bodyPr>
          <a:lstStyle/>
          <a:p>
            <a:r>
              <a:rPr lang="en-US" sz="2400" b="1" dirty="0">
                <a:latin typeface="Arial" charset="0"/>
                <a:ea typeface="Arial" charset="0"/>
                <a:cs typeface="Arial" charset="0"/>
              </a:rPr>
              <a:t>P. vivax Strategy for Elimination Setting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8958463"/>
              </p:ext>
            </p:extLst>
          </p:nvPr>
        </p:nvGraphicFramePr>
        <p:xfrm>
          <a:off x="119336" y="692696"/>
          <a:ext cx="12072664" cy="616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4273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836712"/>
          </a:xfrm>
        </p:spPr>
        <p:txBody>
          <a:bodyPr>
            <a:noAutofit/>
          </a:bodyPr>
          <a:lstStyle/>
          <a:p>
            <a:r>
              <a:rPr lang="en-US" sz="3200" b="1" dirty="0">
                <a:latin typeface="Arial" charset="0"/>
                <a:ea typeface="Arial" charset="0"/>
                <a:cs typeface="Arial" charset="0"/>
              </a:rPr>
              <a:t>P. vivax Strategy for Control Setting</a:t>
            </a:r>
          </a:p>
        </p:txBody>
      </p:sp>
      <p:graphicFrame>
        <p:nvGraphicFramePr>
          <p:cNvPr id="4" name="Content Placeholder 3"/>
          <p:cNvGraphicFramePr>
            <a:graphicFrameLocks noGrp="1"/>
          </p:cNvGraphicFramePr>
          <p:nvPr>
            <p:ph idx="1"/>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80863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
            <a:ext cx="10972800" cy="706090"/>
          </a:xfrm>
        </p:spPr>
        <p:txBody>
          <a:bodyPr>
            <a:noAutofit/>
          </a:bodyPr>
          <a:lstStyle/>
          <a:p>
            <a:r>
              <a:rPr lang="en-US" sz="3600" b="1" dirty="0">
                <a:latin typeface="Arial" charset="0"/>
                <a:ea typeface="Arial" charset="0"/>
                <a:cs typeface="Arial" charset="0"/>
              </a:rPr>
              <a:t>Coordination and Partnership Strategy</a:t>
            </a:r>
          </a:p>
        </p:txBody>
      </p:sp>
      <p:graphicFrame>
        <p:nvGraphicFramePr>
          <p:cNvPr id="4" name="Content Placeholder 3"/>
          <p:cNvGraphicFramePr>
            <a:graphicFrameLocks noGrp="1"/>
          </p:cNvGraphicFramePr>
          <p:nvPr>
            <p:ph idx="1"/>
            <p:extLst/>
          </p:nvPr>
        </p:nvGraphicFramePr>
        <p:xfrm>
          <a:off x="1069383" y="2413852"/>
          <a:ext cx="10972800" cy="4111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1017723" y="953382"/>
            <a:ext cx="3595606" cy="74391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charset="0"/>
                <a:ea typeface="Arial" charset="0"/>
                <a:cs typeface="Arial" charset="0"/>
              </a:rPr>
              <a:t>State VBD </a:t>
            </a:r>
            <a:r>
              <a:rPr lang="en-US" b="1">
                <a:latin typeface="Arial" charset="0"/>
                <a:ea typeface="Arial" charset="0"/>
                <a:cs typeface="Arial" charset="0"/>
              </a:rPr>
              <a:t>Task Force</a:t>
            </a:r>
          </a:p>
        </p:txBody>
      </p:sp>
      <p:sp>
        <p:nvSpPr>
          <p:cNvPr id="5" name="TextBox 4"/>
          <p:cNvSpPr txBox="1"/>
          <p:nvPr/>
        </p:nvSpPr>
        <p:spPr>
          <a:xfrm>
            <a:off x="1234699" y="1697299"/>
            <a:ext cx="3161654" cy="1200329"/>
          </a:xfrm>
          <a:prstGeom prst="rect">
            <a:avLst/>
          </a:prstGeom>
          <a:noFill/>
        </p:spPr>
        <p:txBody>
          <a:bodyPr wrap="square" rtlCol="0">
            <a:spAutoFit/>
          </a:bodyPr>
          <a:lstStyle/>
          <a:p>
            <a:pPr algn="ctr"/>
            <a:r>
              <a:rPr lang="en-US" b="1" dirty="0"/>
              <a:t>Chaired by </a:t>
            </a:r>
            <a:r>
              <a:rPr lang="en-US" b="1" dirty="0" err="1"/>
              <a:t>Secy</a:t>
            </a:r>
            <a:r>
              <a:rPr lang="en-US" b="1" dirty="0"/>
              <a:t>, Health</a:t>
            </a:r>
          </a:p>
          <a:p>
            <a:pPr marL="285750" indent="-285750">
              <a:buFont typeface="Arial" charset="0"/>
              <a:buChar char="•"/>
            </a:pPr>
            <a:r>
              <a:rPr lang="en-US" dirty="0"/>
              <a:t>Interdepartmental Coordination</a:t>
            </a:r>
          </a:p>
          <a:p>
            <a:pPr marL="285750" indent="-285750">
              <a:buFont typeface="Arial" charset="0"/>
              <a:buChar char="•"/>
            </a:pPr>
            <a:r>
              <a:rPr lang="en-US" dirty="0"/>
              <a:t>Inter-sectoral Coordination</a:t>
            </a:r>
          </a:p>
        </p:txBody>
      </p:sp>
      <p:sp>
        <p:nvSpPr>
          <p:cNvPr id="6" name="Rounded Rectangle 5"/>
          <p:cNvSpPr/>
          <p:nvPr/>
        </p:nvSpPr>
        <p:spPr>
          <a:xfrm>
            <a:off x="8508569" y="926106"/>
            <a:ext cx="3595606" cy="74391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charset="0"/>
                <a:ea typeface="Arial" charset="0"/>
                <a:cs typeface="Arial" charset="0"/>
              </a:rPr>
              <a:t>District Malaria </a:t>
            </a:r>
            <a:r>
              <a:rPr lang="en-US" b="1">
                <a:latin typeface="Arial" charset="0"/>
                <a:ea typeface="Arial" charset="0"/>
                <a:cs typeface="Arial" charset="0"/>
              </a:rPr>
              <a:t>and MCH Task </a:t>
            </a:r>
            <a:r>
              <a:rPr lang="en-US" b="1" dirty="0">
                <a:latin typeface="Arial" charset="0"/>
                <a:ea typeface="Arial" charset="0"/>
                <a:cs typeface="Arial" charset="0"/>
              </a:rPr>
              <a:t>Force</a:t>
            </a:r>
          </a:p>
        </p:txBody>
      </p:sp>
      <p:sp>
        <p:nvSpPr>
          <p:cNvPr id="7" name="TextBox 6"/>
          <p:cNvSpPr txBox="1"/>
          <p:nvPr/>
        </p:nvSpPr>
        <p:spPr>
          <a:xfrm>
            <a:off x="8725546" y="1633596"/>
            <a:ext cx="3161654" cy="369332"/>
          </a:xfrm>
          <a:prstGeom prst="rect">
            <a:avLst/>
          </a:prstGeom>
          <a:noFill/>
        </p:spPr>
        <p:txBody>
          <a:bodyPr wrap="square" rtlCol="0">
            <a:spAutoFit/>
          </a:bodyPr>
          <a:lstStyle/>
          <a:p>
            <a:pPr algn="ctr"/>
            <a:r>
              <a:rPr lang="en-US" dirty="0"/>
              <a:t>Under Planning</a:t>
            </a:r>
          </a:p>
        </p:txBody>
      </p:sp>
      <p:sp>
        <p:nvSpPr>
          <p:cNvPr id="8" name="Rounded Rectangle 7"/>
          <p:cNvSpPr/>
          <p:nvPr/>
        </p:nvSpPr>
        <p:spPr>
          <a:xfrm>
            <a:off x="4763146" y="926106"/>
            <a:ext cx="3595606" cy="74391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charset="0"/>
                <a:ea typeface="Arial" charset="0"/>
                <a:cs typeface="Arial" charset="0"/>
              </a:rPr>
              <a:t>LLIN Steering Committee</a:t>
            </a:r>
          </a:p>
        </p:txBody>
      </p:sp>
      <p:sp>
        <p:nvSpPr>
          <p:cNvPr id="9" name="TextBox 8"/>
          <p:cNvSpPr txBox="1"/>
          <p:nvPr/>
        </p:nvSpPr>
        <p:spPr>
          <a:xfrm>
            <a:off x="4819973" y="1642657"/>
            <a:ext cx="3161654" cy="923330"/>
          </a:xfrm>
          <a:prstGeom prst="rect">
            <a:avLst/>
          </a:prstGeom>
          <a:noFill/>
        </p:spPr>
        <p:txBody>
          <a:bodyPr wrap="square" rtlCol="0">
            <a:spAutoFit/>
          </a:bodyPr>
          <a:lstStyle/>
          <a:p>
            <a:pPr algn="ctr"/>
            <a:r>
              <a:rPr lang="en-US" dirty="0"/>
              <a:t>Representation of administration of all levels &amp; stakeholders</a:t>
            </a:r>
          </a:p>
        </p:txBody>
      </p:sp>
      <p:sp>
        <p:nvSpPr>
          <p:cNvPr id="10" name="Rounded Rectangle 9"/>
          <p:cNvSpPr/>
          <p:nvPr/>
        </p:nvSpPr>
        <p:spPr>
          <a:xfrm rot="16200000">
            <a:off x="-1054927" y="4705819"/>
            <a:ext cx="2895101" cy="74391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charset="0"/>
                <a:ea typeface="Arial" charset="0"/>
                <a:cs typeface="Arial" charset="0"/>
              </a:rPr>
              <a:t>PARTNERSHIP</a:t>
            </a:r>
          </a:p>
        </p:txBody>
      </p:sp>
      <p:sp>
        <p:nvSpPr>
          <p:cNvPr id="11" name="Rounded Rectangle 10"/>
          <p:cNvSpPr/>
          <p:nvPr/>
        </p:nvSpPr>
        <p:spPr>
          <a:xfrm rot="16200000">
            <a:off x="-838721" y="1576430"/>
            <a:ext cx="2426527" cy="74391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charset="0"/>
                <a:ea typeface="Arial" charset="0"/>
                <a:cs typeface="Arial" charset="0"/>
              </a:rPr>
              <a:t>COORDINATION</a:t>
            </a:r>
          </a:p>
        </p:txBody>
      </p:sp>
    </p:spTree>
    <p:extLst>
      <p:ext uri="{BB962C8B-B14F-4D97-AF65-F5344CB8AC3E}">
        <p14:creationId xmlns:p14="http://schemas.microsoft.com/office/powerpoint/2010/main" val="39606881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9E8F0EB6-605E-2841-8311-E6B83F039C61}"/>
              </a:ext>
            </a:extLst>
          </p:cNvPr>
          <p:cNvSpPr/>
          <p:nvPr/>
        </p:nvSpPr>
        <p:spPr>
          <a:xfrm>
            <a:off x="564355" y="200026"/>
            <a:ext cx="3228975" cy="164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Malaria No More</a:t>
            </a:r>
          </a:p>
        </p:txBody>
      </p:sp>
      <p:sp>
        <p:nvSpPr>
          <p:cNvPr id="5" name="Rounded Rectangle 4">
            <a:extLst>
              <a:ext uri="{FF2B5EF4-FFF2-40B4-BE49-F238E27FC236}">
                <a16:creationId xmlns="" xmlns:a16="http://schemas.microsoft.com/office/drawing/2014/main" id="{8552C053-99F1-684E-9CBC-F03F7622735A}"/>
              </a:ext>
            </a:extLst>
          </p:cNvPr>
          <p:cNvSpPr/>
          <p:nvPr/>
        </p:nvSpPr>
        <p:spPr>
          <a:xfrm>
            <a:off x="8615362" y="4900613"/>
            <a:ext cx="3228975" cy="164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Tata Trusts</a:t>
            </a:r>
          </a:p>
        </p:txBody>
      </p:sp>
      <p:sp>
        <p:nvSpPr>
          <p:cNvPr id="6" name="Rounded Rectangle 5">
            <a:extLst>
              <a:ext uri="{FF2B5EF4-FFF2-40B4-BE49-F238E27FC236}">
                <a16:creationId xmlns="" xmlns:a16="http://schemas.microsoft.com/office/drawing/2014/main" id="{A523D2AA-6592-2B4D-A573-10E9EFB990BD}"/>
              </a:ext>
            </a:extLst>
          </p:cNvPr>
          <p:cNvSpPr/>
          <p:nvPr/>
        </p:nvSpPr>
        <p:spPr>
          <a:xfrm>
            <a:off x="564355" y="4900613"/>
            <a:ext cx="3228975" cy="164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Medicines for Malaria Venture</a:t>
            </a:r>
          </a:p>
        </p:txBody>
      </p:sp>
      <p:sp>
        <p:nvSpPr>
          <p:cNvPr id="7" name="Rounded Rectangle 6">
            <a:extLst>
              <a:ext uri="{FF2B5EF4-FFF2-40B4-BE49-F238E27FC236}">
                <a16:creationId xmlns="" xmlns:a16="http://schemas.microsoft.com/office/drawing/2014/main" id="{FDAFBFCF-FB79-EA45-92A8-94DB33ACD2BB}"/>
              </a:ext>
            </a:extLst>
          </p:cNvPr>
          <p:cNvSpPr/>
          <p:nvPr/>
        </p:nvSpPr>
        <p:spPr>
          <a:xfrm>
            <a:off x="8615363" y="150021"/>
            <a:ext cx="3228975" cy="164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UNICEF</a:t>
            </a:r>
          </a:p>
        </p:txBody>
      </p:sp>
      <p:sp>
        <p:nvSpPr>
          <p:cNvPr id="8" name="Rounded Rectangle 7">
            <a:extLst>
              <a:ext uri="{FF2B5EF4-FFF2-40B4-BE49-F238E27FC236}">
                <a16:creationId xmlns="" xmlns:a16="http://schemas.microsoft.com/office/drawing/2014/main" id="{2B06377C-B44B-A24E-9AA4-3F1A5E270737}"/>
              </a:ext>
            </a:extLst>
          </p:cNvPr>
          <p:cNvSpPr/>
          <p:nvPr/>
        </p:nvSpPr>
        <p:spPr>
          <a:xfrm>
            <a:off x="4589859" y="-19049"/>
            <a:ext cx="3228975" cy="164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Regional Medical Research Centre</a:t>
            </a:r>
          </a:p>
        </p:txBody>
      </p:sp>
      <p:sp>
        <p:nvSpPr>
          <p:cNvPr id="9" name="Rectangle 8">
            <a:extLst>
              <a:ext uri="{FF2B5EF4-FFF2-40B4-BE49-F238E27FC236}">
                <a16:creationId xmlns="" xmlns:a16="http://schemas.microsoft.com/office/drawing/2014/main" id="{056E0732-F829-C340-82AB-4EFAFCC2AF52}"/>
              </a:ext>
            </a:extLst>
          </p:cNvPr>
          <p:cNvSpPr/>
          <p:nvPr/>
        </p:nvSpPr>
        <p:spPr>
          <a:xfrm>
            <a:off x="400048" y="1457325"/>
            <a:ext cx="3557588" cy="2286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Strategic Support Unit</a:t>
            </a:r>
          </a:p>
          <a:p>
            <a:pPr algn="ctr"/>
            <a:r>
              <a:rPr lang="en-US" dirty="0"/>
              <a:t>Malaria Action Coalition</a:t>
            </a:r>
          </a:p>
          <a:p>
            <a:pPr algn="ctr"/>
            <a:r>
              <a:rPr lang="en-US" dirty="0"/>
              <a:t>Supply of RDTs</a:t>
            </a:r>
          </a:p>
          <a:p>
            <a:pPr algn="ctr"/>
            <a:r>
              <a:rPr lang="en-US" dirty="0"/>
              <a:t>Communication and advocacy</a:t>
            </a:r>
          </a:p>
        </p:txBody>
      </p:sp>
      <p:sp>
        <p:nvSpPr>
          <p:cNvPr id="10" name="Rectangle 9">
            <a:extLst>
              <a:ext uri="{FF2B5EF4-FFF2-40B4-BE49-F238E27FC236}">
                <a16:creationId xmlns="" xmlns:a16="http://schemas.microsoft.com/office/drawing/2014/main" id="{3A8B5318-324F-E545-B258-C4338C32B3BF}"/>
              </a:ext>
            </a:extLst>
          </p:cNvPr>
          <p:cNvSpPr/>
          <p:nvPr/>
        </p:nvSpPr>
        <p:spPr>
          <a:xfrm>
            <a:off x="4400943" y="1128713"/>
            <a:ext cx="3557588" cy="2286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Research hub for malaria elimination in Odisha</a:t>
            </a:r>
          </a:p>
        </p:txBody>
      </p:sp>
      <p:sp>
        <p:nvSpPr>
          <p:cNvPr id="11" name="Rectangle 10">
            <a:extLst>
              <a:ext uri="{FF2B5EF4-FFF2-40B4-BE49-F238E27FC236}">
                <a16:creationId xmlns="" xmlns:a16="http://schemas.microsoft.com/office/drawing/2014/main" id="{98AF1179-1936-1646-BB66-2043B405070A}"/>
              </a:ext>
            </a:extLst>
          </p:cNvPr>
          <p:cNvSpPr/>
          <p:nvPr/>
        </p:nvSpPr>
        <p:spPr>
          <a:xfrm>
            <a:off x="8451057" y="1457325"/>
            <a:ext cx="3557588" cy="2286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Launching support for Malaria in pregnancy and childhood</a:t>
            </a:r>
          </a:p>
        </p:txBody>
      </p:sp>
      <p:sp>
        <p:nvSpPr>
          <p:cNvPr id="12" name="Rectangle 11">
            <a:extLst>
              <a:ext uri="{FF2B5EF4-FFF2-40B4-BE49-F238E27FC236}">
                <a16:creationId xmlns="" xmlns:a16="http://schemas.microsoft.com/office/drawing/2014/main" id="{2A565BF8-5B12-8442-A162-EF5148E55D8D}"/>
              </a:ext>
            </a:extLst>
          </p:cNvPr>
          <p:cNvSpPr/>
          <p:nvPr/>
        </p:nvSpPr>
        <p:spPr>
          <a:xfrm>
            <a:off x="3524248" y="4572000"/>
            <a:ext cx="2633665" cy="2286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Completed Comprehensive Case Management </a:t>
            </a:r>
            <a:r>
              <a:rPr lang="en-US" dirty="0" err="1"/>
              <a:t>Programme</a:t>
            </a:r>
            <a:r>
              <a:rPr lang="en-US" dirty="0"/>
              <a:t>– the precursor of DAMAN</a:t>
            </a:r>
          </a:p>
        </p:txBody>
      </p:sp>
      <p:sp>
        <p:nvSpPr>
          <p:cNvPr id="13" name="Rectangle 12">
            <a:extLst>
              <a:ext uri="{FF2B5EF4-FFF2-40B4-BE49-F238E27FC236}">
                <a16:creationId xmlns="" xmlns:a16="http://schemas.microsoft.com/office/drawing/2014/main" id="{72BEB257-2073-9A42-9589-D5341A206CE1}"/>
              </a:ext>
            </a:extLst>
          </p:cNvPr>
          <p:cNvSpPr/>
          <p:nvPr/>
        </p:nvSpPr>
        <p:spPr>
          <a:xfrm>
            <a:off x="6666308" y="4579144"/>
            <a:ext cx="2633665" cy="2286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Supporting implementation and innovation in hard-to-reach villages</a:t>
            </a:r>
          </a:p>
        </p:txBody>
      </p:sp>
      <p:pic>
        <p:nvPicPr>
          <p:cNvPr id="14" name="Picture 13">
            <a:extLst>
              <a:ext uri="{FF2B5EF4-FFF2-40B4-BE49-F238E27FC236}">
                <a16:creationId xmlns="" xmlns:a16="http://schemas.microsoft.com/office/drawing/2014/main" id="{E58B2BA0-4474-E74F-80A9-786E482553FA}"/>
              </a:ext>
            </a:extLst>
          </p:cNvPr>
          <p:cNvPicPr>
            <a:picLocks noChangeAspect="1"/>
          </p:cNvPicPr>
          <p:nvPr/>
        </p:nvPicPr>
        <p:blipFill>
          <a:blip r:embed="rId2"/>
          <a:stretch>
            <a:fillRect/>
          </a:stretch>
        </p:blipFill>
        <p:spPr>
          <a:xfrm>
            <a:off x="4433487" y="2600325"/>
            <a:ext cx="3492500" cy="2324100"/>
          </a:xfrm>
          <a:prstGeom prst="rect">
            <a:avLst/>
          </a:prstGeom>
        </p:spPr>
      </p:pic>
    </p:spTree>
    <p:extLst>
      <p:ext uri="{BB962C8B-B14F-4D97-AF65-F5344CB8AC3E}">
        <p14:creationId xmlns:p14="http://schemas.microsoft.com/office/powerpoint/2010/main" val="1819608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1B069-A2E8-604E-BF0F-47B4A4FF3927}"/>
              </a:ext>
            </a:extLst>
          </p:cNvPr>
          <p:cNvSpPr>
            <a:spLocks noGrp="1"/>
          </p:cNvSpPr>
          <p:nvPr>
            <p:ph type="title"/>
          </p:nvPr>
        </p:nvSpPr>
        <p:spPr>
          <a:xfrm>
            <a:off x="0" y="0"/>
            <a:ext cx="4357688" cy="1609344"/>
          </a:xfrm>
        </p:spPr>
        <p:txBody>
          <a:bodyPr/>
          <a:lstStyle/>
          <a:p>
            <a:r>
              <a:rPr lang="en-US" dirty="0"/>
              <a:t>Proud MOMENTS</a:t>
            </a:r>
          </a:p>
        </p:txBody>
      </p:sp>
      <p:pic>
        <p:nvPicPr>
          <p:cNvPr id="5" name="Picture 4">
            <a:extLst>
              <a:ext uri="{FF2B5EF4-FFF2-40B4-BE49-F238E27FC236}">
                <a16:creationId xmlns="" xmlns:a16="http://schemas.microsoft.com/office/drawing/2014/main" id="{6DB0E1A7-E377-1A49-A9DF-23E339594324}"/>
              </a:ext>
            </a:extLst>
          </p:cNvPr>
          <p:cNvPicPr>
            <a:picLocks noChangeAspect="1"/>
          </p:cNvPicPr>
          <p:nvPr/>
        </p:nvPicPr>
        <p:blipFill>
          <a:blip r:embed="rId2"/>
          <a:stretch>
            <a:fillRect/>
          </a:stretch>
        </p:blipFill>
        <p:spPr>
          <a:xfrm>
            <a:off x="4338460" y="483392"/>
            <a:ext cx="4949935" cy="2000568"/>
          </a:xfrm>
          <a:prstGeom prst="rect">
            <a:avLst/>
          </a:prstGeom>
        </p:spPr>
      </p:pic>
      <p:pic>
        <p:nvPicPr>
          <p:cNvPr id="6" name="Picture 5">
            <a:extLst>
              <a:ext uri="{FF2B5EF4-FFF2-40B4-BE49-F238E27FC236}">
                <a16:creationId xmlns="" xmlns:a16="http://schemas.microsoft.com/office/drawing/2014/main" id="{E973E758-5DCC-FA4B-9B63-05DAF1B164A7}"/>
              </a:ext>
            </a:extLst>
          </p:cNvPr>
          <p:cNvPicPr>
            <a:picLocks noChangeAspect="1"/>
          </p:cNvPicPr>
          <p:nvPr/>
        </p:nvPicPr>
        <p:blipFill>
          <a:blip r:embed="rId3"/>
          <a:stretch>
            <a:fillRect/>
          </a:stretch>
        </p:blipFill>
        <p:spPr>
          <a:xfrm>
            <a:off x="9288395" y="483392"/>
            <a:ext cx="2997926" cy="3857625"/>
          </a:xfrm>
          <a:prstGeom prst="rect">
            <a:avLst/>
          </a:prstGeom>
        </p:spPr>
      </p:pic>
      <p:pic>
        <p:nvPicPr>
          <p:cNvPr id="7" name="Picture 6">
            <a:extLst>
              <a:ext uri="{FF2B5EF4-FFF2-40B4-BE49-F238E27FC236}">
                <a16:creationId xmlns="" xmlns:a16="http://schemas.microsoft.com/office/drawing/2014/main" id="{DBC70EC2-8214-2F46-B143-F03EC2D61B22}"/>
              </a:ext>
            </a:extLst>
          </p:cNvPr>
          <p:cNvPicPr>
            <a:picLocks noChangeAspect="1"/>
          </p:cNvPicPr>
          <p:nvPr/>
        </p:nvPicPr>
        <p:blipFill>
          <a:blip r:embed="rId4"/>
          <a:stretch>
            <a:fillRect/>
          </a:stretch>
        </p:blipFill>
        <p:spPr>
          <a:xfrm>
            <a:off x="5038547" y="2899089"/>
            <a:ext cx="3079687" cy="3039430"/>
          </a:xfrm>
          <a:prstGeom prst="rect">
            <a:avLst/>
          </a:prstGeom>
        </p:spPr>
      </p:pic>
      <p:pic>
        <p:nvPicPr>
          <p:cNvPr id="9" name="Picture 8">
            <a:extLst>
              <a:ext uri="{FF2B5EF4-FFF2-40B4-BE49-F238E27FC236}">
                <a16:creationId xmlns="" xmlns:a16="http://schemas.microsoft.com/office/drawing/2014/main" id="{E6651B4A-56BB-6942-B389-B220359536F8}"/>
              </a:ext>
            </a:extLst>
          </p:cNvPr>
          <p:cNvPicPr>
            <a:picLocks noChangeAspect="1"/>
          </p:cNvPicPr>
          <p:nvPr/>
        </p:nvPicPr>
        <p:blipFill>
          <a:blip r:embed="rId5"/>
          <a:stretch>
            <a:fillRect/>
          </a:stretch>
        </p:blipFill>
        <p:spPr>
          <a:xfrm>
            <a:off x="0" y="1155700"/>
            <a:ext cx="4302540" cy="5702300"/>
          </a:xfrm>
          <a:prstGeom prst="rect">
            <a:avLst/>
          </a:prstGeom>
        </p:spPr>
      </p:pic>
      <p:pic>
        <p:nvPicPr>
          <p:cNvPr id="10" name="Picture 9">
            <a:extLst>
              <a:ext uri="{FF2B5EF4-FFF2-40B4-BE49-F238E27FC236}">
                <a16:creationId xmlns="" xmlns:a16="http://schemas.microsoft.com/office/drawing/2014/main" id="{E7A3776A-6768-114B-8D89-F1354A7C11CD}"/>
              </a:ext>
            </a:extLst>
          </p:cNvPr>
          <p:cNvPicPr>
            <a:picLocks noChangeAspect="1"/>
          </p:cNvPicPr>
          <p:nvPr/>
        </p:nvPicPr>
        <p:blipFill>
          <a:blip r:embed="rId6"/>
          <a:stretch>
            <a:fillRect/>
          </a:stretch>
        </p:blipFill>
        <p:spPr>
          <a:xfrm>
            <a:off x="8439027" y="2598260"/>
            <a:ext cx="2108200" cy="4178300"/>
          </a:xfrm>
          <a:prstGeom prst="rect">
            <a:avLst/>
          </a:prstGeom>
        </p:spPr>
      </p:pic>
    </p:spTree>
    <p:extLst>
      <p:ext uri="{BB962C8B-B14F-4D97-AF65-F5344CB8AC3E}">
        <p14:creationId xmlns:p14="http://schemas.microsoft.com/office/powerpoint/2010/main" val="4144801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73E248-19A7-6D4A-95C2-8EAAEC26777E}"/>
              </a:ext>
            </a:extLst>
          </p:cNvPr>
          <p:cNvSpPr>
            <a:spLocks noGrp="1"/>
          </p:cNvSpPr>
          <p:nvPr>
            <p:ph type="ctrTitle"/>
          </p:nvPr>
        </p:nvSpPr>
        <p:spPr>
          <a:xfrm>
            <a:off x="1023257" y="965198"/>
            <a:ext cx="6766078" cy="4927601"/>
          </a:xfrm>
        </p:spPr>
        <p:txBody>
          <a:bodyPr anchor="ctr">
            <a:normAutofit/>
          </a:bodyPr>
          <a:lstStyle/>
          <a:p>
            <a:pPr algn="r"/>
            <a:r>
              <a:rPr lang="en-US" sz="6600" dirty="0"/>
              <a:t>MALARIA IN ODISHA– </a:t>
            </a:r>
            <a:br>
              <a:rPr lang="en-US" sz="6600" dirty="0"/>
            </a:br>
            <a:r>
              <a:rPr lang="en-US" sz="6600" dirty="0"/>
              <a:t>A SUCCESS STORY</a:t>
            </a:r>
          </a:p>
        </p:txBody>
      </p:sp>
      <p:sp>
        <p:nvSpPr>
          <p:cNvPr id="3" name="Subtitle 2">
            <a:extLst>
              <a:ext uri="{FF2B5EF4-FFF2-40B4-BE49-F238E27FC236}">
                <a16:creationId xmlns="" xmlns:a16="http://schemas.microsoft.com/office/drawing/2014/main" id="{64450A17-6160-CF46-8E2D-905484054E00}"/>
              </a:ext>
            </a:extLst>
          </p:cNvPr>
          <p:cNvSpPr>
            <a:spLocks noGrp="1"/>
          </p:cNvSpPr>
          <p:nvPr>
            <p:ph type="subTitle" idx="1"/>
          </p:nvPr>
        </p:nvSpPr>
        <p:spPr>
          <a:xfrm>
            <a:off x="8454571" y="965199"/>
            <a:ext cx="2632530" cy="4927602"/>
          </a:xfrm>
        </p:spPr>
        <p:txBody>
          <a:bodyPr anchor="ctr">
            <a:normAutofit/>
          </a:bodyPr>
          <a:lstStyle/>
          <a:p>
            <a:pPr algn="l"/>
            <a:r>
              <a:rPr lang="en-US" sz="2000" dirty="0" err="1">
                <a:solidFill>
                  <a:schemeClr val="bg1"/>
                </a:solidFill>
              </a:rPr>
              <a:t>Dr</a:t>
            </a:r>
            <a:r>
              <a:rPr lang="en-US" sz="2000" dirty="0">
                <a:solidFill>
                  <a:schemeClr val="bg1"/>
                </a:solidFill>
              </a:rPr>
              <a:t> HARA PRASAD PATTNAIK</a:t>
            </a:r>
          </a:p>
          <a:p>
            <a:pPr algn="l"/>
            <a:r>
              <a:rPr lang="en-US" sz="2000" dirty="0">
                <a:solidFill>
                  <a:schemeClr val="bg1"/>
                </a:solidFill>
              </a:rPr>
              <a:t>DIRECTOR OF HEALTH SERVICES</a:t>
            </a:r>
          </a:p>
          <a:p>
            <a:pPr algn="l"/>
            <a:r>
              <a:rPr lang="en-US" sz="2000" dirty="0">
                <a:solidFill>
                  <a:schemeClr val="bg1"/>
                </a:solidFill>
              </a:rPr>
              <a:t>GOVERNMENT OF ODISHA</a:t>
            </a:r>
          </a:p>
          <a:p>
            <a:pPr algn="l"/>
            <a:endParaRPr lang="en-US" sz="2000" dirty="0">
              <a:solidFill>
                <a:schemeClr val="bg1"/>
              </a:solidFill>
            </a:endParaRPr>
          </a:p>
          <a:p>
            <a:pPr algn="l"/>
            <a:endParaRPr lang="en-US" sz="2000" dirty="0">
              <a:solidFill>
                <a:schemeClr val="bg1"/>
              </a:solidFill>
            </a:endParaRPr>
          </a:p>
        </p:txBody>
      </p:sp>
    </p:spTree>
    <p:extLst>
      <p:ext uri="{BB962C8B-B14F-4D97-AF65-F5344CB8AC3E}">
        <p14:creationId xmlns:p14="http://schemas.microsoft.com/office/powerpoint/2010/main" val="41627270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3650" y="4873626"/>
            <a:ext cx="5848350" cy="1470025"/>
          </a:xfrm>
        </p:spPr>
        <p:txBody>
          <a:bodyPr>
            <a:normAutofit/>
          </a:bodyPr>
          <a:lstStyle/>
          <a:p>
            <a:r>
              <a:rPr lang="en-US" sz="6000" b="1" dirty="0">
                <a:latin typeface="Comic Sans MS" pitchFamily="66" charset="0"/>
              </a:rPr>
              <a:t>THANK YOU </a:t>
            </a:r>
          </a:p>
        </p:txBody>
      </p:sp>
      <p:pic>
        <p:nvPicPr>
          <p:cNvPr id="1026" name="Picture 2" descr="C:\Users\KIRTIM~1\AppData\Local\Temp\Rar$DIa0.148\IMG-20180627-WA0048.jpg"/>
          <p:cNvPicPr>
            <a:picLocks noChangeAspect="1" noChangeArrowheads="1"/>
          </p:cNvPicPr>
          <p:nvPr/>
        </p:nvPicPr>
        <p:blipFill>
          <a:blip r:embed="rId2"/>
          <a:srcRect/>
          <a:stretch>
            <a:fillRect/>
          </a:stretch>
        </p:blipFill>
        <p:spPr bwMode="auto">
          <a:xfrm>
            <a:off x="6419850" y="0"/>
            <a:ext cx="5772150" cy="3619500"/>
          </a:xfrm>
          <a:prstGeom prst="rect">
            <a:avLst/>
          </a:prstGeom>
          <a:noFill/>
        </p:spPr>
      </p:pic>
      <p:pic>
        <p:nvPicPr>
          <p:cNvPr id="1027" name="Picture 3" descr="C:\Users\KIRTIM~1\AppData\Local\Temp\Rar$DIa0.052\IMG-20180701-WA0008.jpg"/>
          <p:cNvPicPr>
            <a:picLocks noChangeAspect="1" noChangeArrowheads="1"/>
          </p:cNvPicPr>
          <p:nvPr/>
        </p:nvPicPr>
        <p:blipFill>
          <a:blip r:embed="rId3"/>
          <a:srcRect/>
          <a:stretch>
            <a:fillRect/>
          </a:stretch>
        </p:blipFill>
        <p:spPr bwMode="auto">
          <a:xfrm>
            <a:off x="0" y="2762250"/>
            <a:ext cx="6381750" cy="4095750"/>
          </a:xfrm>
          <a:prstGeom prst="rect">
            <a:avLst/>
          </a:prstGeom>
          <a:noFill/>
        </p:spPr>
      </p:pic>
      <p:sp>
        <p:nvSpPr>
          <p:cNvPr id="6" name="Rectangle 5"/>
          <p:cNvSpPr/>
          <p:nvPr/>
        </p:nvSpPr>
        <p:spPr>
          <a:xfrm>
            <a:off x="0" y="0"/>
            <a:ext cx="6496050" cy="1754326"/>
          </a:xfrm>
          <a:prstGeom prst="rect">
            <a:avLst/>
          </a:prstGeom>
          <a:noFill/>
        </p:spPr>
        <p:txBody>
          <a:bodyPr wrap="square">
            <a:spAutoFit/>
          </a:bodyPr>
          <a:lstStyle/>
          <a:p>
            <a:r>
              <a:rPr lang="en-US" sz="3600" b="1" dirty="0"/>
              <a:t>END MALARIA </a:t>
            </a:r>
          </a:p>
          <a:p>
            <a:r>
              <a:rPr lang="en-US" sz="3600" b="1" dirty="0"/>
              <a:t>Miles to go before we sleep…...…</a:t>
            </a:r>
          </a:p>
        </p:txBody>
      </p:sp>
    </p:spTree>
    <p:extLst>
      <p:ext uri="{BB962C8B-B14F-4D97-AF65-F5344CB8AC3E}">
        <p14:creationId xmlns:p14="http://schemas.microsoft.com/office/powerpoint/2010/main" val="2328286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Odisha </a:t>
            </a:r>
            <a:r>
              <a:rPr lang="en-US" smtClean="0"/>
              <a:t>STATe’s</a:t>
            </a:r>
            <a:r>
              <a:rPr lang="en-US" dirty="0" smtClean="0"/>
              <a:t> </a:t>
            </a:r>
            <a:r>
              <a:rPr lang="en-US" dirty="0" smtClean="0"/>
              <a:t>MALARIA REDUCTION SUCCESS-ROLE Of INFORMATION FOR ACTION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SITUATION IN PAST</a:t>
            </a:r>
          </a:p>
          <a:p>
            <a:r>
              <a:rPr lang="en-US" dirty="0" smtClean="0"/>
              <a:t>PROBLEMS OF THE STATE</a:t>
            </a:r>
          </a:p>
          <a:p>
            <a:r>
              <a:rPr lang="en-US" dirty="0" smtClean="0"/>
              <a:t>INTERVENTIONS DONE</a:t>
            </a:r>
          </a:p>
          <a:p>
            <a:r>
              <a:rPr lang="en-US" dirty="0" smtClean="0"/>
              <a:t>SURVEILLANCE</a:t>
            </a:r>
          </a:p>
          <a:p>
            <a:r>
              <a:rPr lang="en-US" dirty="0" smtClean="0"/>
              <a:t>SUPPORTING AGENCIES</a:t>
            </a:r>
          </a:p>
          <a:p>
            <a:r>
              <a:rPr lang="en-US" dirty="0" smtClean="0"/>
              <a:t>SUCCESS STORY</a:t>
            </a:r>
            <a:endParaRPr lang="en-US" dirty="0"/>
          </a:p>
        </p:txBody>
      </p:sp>
    </p:spTree>
    <p:extLst>
      <p:ext uri="{BB962C8B-B14F-4D97-AF65-F5344CB8AC3E}">
        <p14:creationId xmlns:p14="http://schemas.microsoft.com/office/powerpoint/2010/main" val="378939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F7D151-0D25-9D48-BB49-6BD4A1BEBECB}"/>
              </a:ext>
            </a:extLst>
          </p:cNvPr>
          <p:cNvSpPr>
            <a:spLocks noGrp="1"/>
          </p:cNvSpPr>
          <p:nvPr>
            <p:ph type="title"/>
          </p:nvPr>
        </p:nvSpPr>
        <p:spPr>
          <a:xfrm>
            <a:off x="8549640" y="32650"/>
            <a:ext cx="3200400" cy="1737360"/>
          </a:xfrm>
        </p:spPr>
        <p:txBody>
          <a:bodyPr/>
          <a:lstStyle/>
          <a:p>
            <a:r>
              <a:rPr lang="en-US" dirty="0"/>
              <a:t>Global malaria situation</a:t>
            </a:r>
          </a:p>
        </p:txBody>
      </p:sp>
      <p:graphicFrame>
        <p:nvGraphicFramePr>
          <p:cNvPr id="4" name="Content Placeholder 3">
            <a:extLst>
              <a:ext uri="{FF2B5EF4-FFF2-40B4-BE49-F238E27FC236}">
                <a16:creationId xmlns="" xmlns:a16="http://schemas.microsoft.com/office/drawing/2014/main" id="{AEA90263-E7D0-7C44-83F3-E52D081F227D}"/>
              </a:ext>
            </a:extLst>
          </p:cNvPr>
          <p:cNvGraphicFramePr>
            <a:graphicFrameLocks noGrp="1"/>
          </p:cNvGraphicFramePr>
          <p:nvPr>
            <p:ph idx="1"/>
            <p:extLst>
              <p:ext uri="{D42A27DB-BD31-4B8C-83A1-F6EECF244321}">
                <p14:modId xmlns:p14="http://schemas.microsoft.com/office/powerpoint/2010/main" val="1024518608"/>
              </p:ext>
            </p:extLst>
          </p:nvPr>
        </p:nvGraphicFramePr>
        <p:xfrm>
          <a:off x="0" y="0"/>
          <a:ext cx="83439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 xmlns:a16="http://schemas.microsoft.com/office/drawing/2014/main" id="{22947A10-E598-7F4A-B095-782573F878F3}"/>
              </a:ext>
            </a:extLst>
          </p:cNvPr>
          <p:cNvSpPr>
            <a:spLocks noGrp="1"/>
          </p:cNvSpPr>
          <p:nvPr>
            <p:ph type="body" sz="half" idx="2"/>
          </p:nvPr>
        </p:nvSpPr>
        <p:spPr>
          <a:xfrm>
            <a:off x="8549640" y="2031270"/>
            <a:ext cx="3455126" cy="3291840"/>
          </a:xfrm>
        </p:spPr>
        <p:txBody>
          <a:bodyPr>
            <a:noAutofit/>
          </a:bodyPr>
          <a:lstStyle/>
          <a:p>
            <a:pPr algn="just"/>
            <a:r>
              <a:rPr lang="en-US" sz="1800" dirty="0"/>
              <a:t>Global malaria situation is at crossroads–</a:t>
            </a:r>
          </a:p>
          <a:p>
            <a:pPr algn="just"/>
            <a:r>
              <a:rPr lang="en-US" sz="1800" dirty="0"/>
              <a:t>15 countries in sub-Saharan Africa and India together contribute 80% of the global malaria burden.</a:t>
            </a:r>
          </a:p>
          <a:p>
            <a:pPr algn="just"/>
            <a:r>
              <a:rPr lang="en-US" sz="1800" dirty="0"/>
              <a:t>4 out 5 highest burden countries are following NO DECLINE</a:t>
            </a:r>
          </a:p>
          <a:p>
            <a:pPr algn="just"/>
            <a:r>
              <a:rPr lang="en-US" sz="1800" dirty="0"/>
              <a:t>India is setting a global example of success in declining malaria burden with more than 20% decline in malaria cases.</a:t>
            </a:r>
          </a:p>
          <a:p>
            <a:pPr algn="just"/>
            <a:endParaRPr lang="en-US" sz="1800" dirty="0"/>
          </a:p>
        </p:txBody>
      </p:sp>
    </p:spTree>
    <p:extLst>
      <p:ext uri="{BB962C8B-B14F-4D97-AF65-F5344CB8AC3E}">
        <p14:creationId xmlns:p14="http://schemas.microsoft.com/office/powerpoint/2010/main" val="1759798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33B1167-F561-4B4B-938A-A308B1226D1C}"/>
              </a:ext>
            </a:extLst>
          </p:cNvPr>
          <p:cNvPicPr>
            <a:picLocks noChangeAspect="1"/>
          </p:cNvPicPr>
          <p:nvPr/>
        </p:nvPicPr>
        <p:blipFill>
          <a:blip r:embed="rId2"/>
          <a:stretch>
            <a:fillRect/>
          </a:stretch>
        </p:blipFill>
        <p:spPr>
          <a:xfrm>
            <a:off x="9320" y="0"/>
            <a:ext cx="2082800" cy="2082800"/>
          </a:xfrm>
          <a:prstGeom prst="rect">
            <a:avLst/>
          </a:prstGeom>
        </p:spPr>
      </p:pic>
      <p:graphicFrame>
        <p:nvGraphicFramePr>
          <p:cNvPr id="12" name="Diagram 11">
            <a:extLst>
              <a:ext uri="{FF2B5EF4-FFF2-40B4-BE49-F238E27FC236}">
                <a16:creationId xmlns="" xmlns:a16="http://schemas.microsoft.com/office/drawing/2014/main" id="{9CAF9CBB-AFB5-744D-98ED-F07A4CD0547A}"/>
              </a:ext>
            </a:extLst>
          </p:cNvPr>
          <p:cNvGraphicFramePr/>
          <p:nvPr>
            <p:extLst>
              <p:ext uri="{D42A27DB-BD31-4B8C-83A1-F6EECF244321}">
                <p14:modId xmlns:p14="http://schemas.microsoft.com/office/powerpoint/2010/main" val="877094979"/>
              </p:ext>
            </p:extLst>
          </p:nvPr>
        </p:nvGraphicFramePr>
        <p:xfrm>
          <a:off x="0" y="2900362"/>
          <a:ext cx="5297332" cy="385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 xmlns:a16="http://schemas.microsoft.com/office/drawing/2014/main" id="{2C794BC7-2B00-9741-ACA8-BAAB259B01BF}"/>
              </a:ext>
            </a:extLst>
          </p:cNvPr>
          <p:cNvPicPr>
            <a:picLocks noChangeAspect="1"/>
          </p:cNvPicPr>
          <p:nvPr/>
        </p:nvPicPr>
        <p:blipFill>
          <a:blip r:embed="rId8"/>
          <a:stretch>
            <a:fillRect/>
          </a:stretch>
        </p:blipFill>
        <p:spPr>
          <a:xfrm>
            <a:off x="5297332" y="0"/>
            <a:ext cx="6858000" cy="6858000"/>
          </a:xfrm>
          <a:prstGeom prst="rect">
            <a:avLst/>
          </a:prstGeom>
        </p:spPr>
      </p:pic>
      <p:pic>
        <p:nvPicPr>
          <p:cNvPr id="16" name="Picture 15">
            <a:extLst>
              <a:ext uri="{FF2B5EF4-FFF2-40B4-BE49-F238E27FC236}">
                <a16:creationId xmlns="" xmlns:a16="http://schemas.microsoft.com/office/drawing/2014/main" id="{82733A4B-1EC0-2943-83D3-55A29E3552AE}"/>
              </a:ext>
            </a:extLst>
          </p:cNvPr>
          <p:cNvPicPr>
            <a:picLocks noChangeAspect="1"/>
          </p:cNvPicPr>
          <p:nvPr/>
        </p:nvPicPr>
        <p:blipFill>
          <a:blip r:embed="rId9"/>
          <a:stretch>
            <a:fillRect/>
          </a:stretch>
        </p:blipFill>
        <p:spPr>
          <a:xfrm>
            <a:off x="3590207" y="0"/>
            <a:ext cx="2353392" cy="2574551"/>
          </a:xfrm>
          <a:prstGeom prst="rect">
            <a:avLst/>
          </a:prstGeom>
        </p:spPr>
      </p:pic>
      <p:sp>
        <p:nvSpPr>
          <p:cNvPr id="17" name="Right Arrow 16">
            <a:extLst>
              <a:ext uri="{FF2B5EF4-FFF2-40B4-BE49-F238E27FC236}">
                <a16:creationId xmlns="" xmlns:a16="http://schemas.microsoft.com/office/drawing/2014/main" id="{F5487455-B733-B34C-8E78-6ADC2851A535}"/>
              </a:ext>
            </a:extLst>
          </p:cNvPr>
          <p:cNvSpPr/>
          <p:nvPr/>
        </p:nvSpPr>
        <p:spPr>
          <a:xfrm>
            <a:off x="2471738" y="1041400"/>
            <a:ext cx="771525" cy="245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904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5ABAD2-AD7C-3E46-9C2B-0DFDFD5EDE63}"/>
              </a:ext>
            </a:extLst>
          </p:cNvPr>
          <p:cNvSpPr>
            <a:spLocks noGrp="1"/>
          </p:cNvSpPr>
          <p:nvPr>
            <p:ph type="title"/>
          </p:nvPr>
        </p:nvSpPr>
        <p:spPr>
          <a:xfrm>
            <a:off x="644893" y="484632"/>
            <a:ext cx="5168168" cy="1609344"/>
          </a:xfrm>
        </p:spPr>
        <p:txBody>
          <a:bodyPr vert="horz" lIns="91440" tIns="45720" rIns="91440" bIns="45720" rtlCol="0" anchor="ctr">
            <a:normAutofit/>
          </a:bodyPr>
          <a:lstStyle/>
          <a:p>
            <a:r>
              <a:rPr lang="en-US" sz="4400"/>
              <a:t>ODISHA AT A GLANCE</a:t>
            </a:r>
          </a:p>
        </p:txBody>
      </p:sp>
      <p:pic>
        <p:nvPicPr>
          <p:cNvPr id="8" name="Content Placeholder 7">
            <a:extLst>
              <a:ext uri="{FF2B5EF4-FFF2-40B4-BE49-F238E27FC236}">
                <a16:creationId xmlns="" xmlns:a16="http://schemas.microsoft.com/office/drawing/2014/main" id="{B99BC30C-EAED-4041-9251-FF64038EBA9B}"/>
              </a:ext>
            </a:extLst>
          </p:cNvPr>
          <p:cNvPicPr>
            <a:picLocks noGrp="1" noChangeAspect="1"/>
          </p:cNvPicPr>
          <p:nvPr>
            <p:ph idx="1"/>
          </p:nvPr>
        </p:nvPicPr>
        <p:blipFill>
          <a:blip r:embed="rId2"/>
          <a:stretch>
            <a:fillRect/>
          </a:stretch>
        </p:blipFill>
        <p:spPr>
          <a:xfrm>
            <a:off x="6241217" y="726322"/>
            <a:ext cx="2380871" cy="2032897"/>
          </a:xfrm>
          <a:prstGeom prst="rect">
            <a:avLst/>
          </a:prstGeom>
          <a:ln>
            <a:solidFill>
              <a:schemeClr val="tx1"/>
            </a:solidFill>
          </a:ln>
        </p:spPr>
      </p:pic>
      <p:sp>
        <p:nvSpPr>
          <p:cNvPr id="5" name="Text Placeholder 4">
            <a:extLst>
              <a:ext uri="{FF2B5EF4-FFF2-40B4-BE49-F238E27FC236}">
                <a16:creationId xmlns="" xmlns:a16="http://schemas.microsoft.com/office/drawing/2014/main" id="{ECE2594A-54C6-2342-B09D-1564986B990C}"/>
              </a:ext>
            </a:extLst>
          </p:cNvPr>
          <p:cNvSpPr>
            <a:spLocks noGrp="1"/>
          </p:cNvSpPr>
          <p:nvPr>
            <p:ph type="body" sz="half" idx="2"/>
          </p:nvPr>
        </p:nvSpPr>
        <p:spPr>
          <a:xfrm>
            <a:off x="644893" y="2121408"/>
            <a:ext cx="5168168" cy="3759628"/>
          </a:xfrm>
          <a:ln>
            <a:solidFill>
              <a:schemeClr val="tx1"/>
            </a:solidFill>
          </a:ln>
        </p:spPr>
        <p:txBody>
          <a:bodyPr vert="horz" lIns="91440" tIns="45720" rIns="91440" bIns="45720" rtlCol="0">
            <a:normAutofit/>
          </a:bodyPr>
          <a:lstStyle/>
          <a:p>
            <a:pPr marL="285750" indent="-182880" algn="just">
              <a:lnSpc>
                <a:spcPct val="90000"/>
              </a:lnSpc>
              <a:spcBef>
                <a:spcPts val="200"/>
              </a:spcBef>
              <a:buFont typeface="Wingdings" pitchFamily="2" charset="2"/>
              <a:buChar char="§"/>
              <a:defRPr/>
            </a:pPr>
            <a:r>
              <a:rPr lang="en-US" sz="2400" dirty="0">
                <a:solidFill>
                  <a:schemeClr val="tx1"/>
                </a:solidFill>
              </a:rPr>
              <a:t>Covers 4% of the  India’s land area; 34% forest cover</a:t>
            </a:r>
          </a:p>
          <a:p>
            <a:pPr marL="285750" indent="-182880" algn="just">
              <a:lnSpc>
                <a:spcPct val="90000"/>
              </a:lnSpc>
              <a:spcBef>
                <a:spcPts val="200"/>
              </a:spcBef>
              <a:buFont typeface="Wingdings" pitchFamily="2" charset="2"/>
              <a:buChar char="§"/>
              <a:defRPr/>
            </a:pPr>
            <a:r>
              <a:rPr lang="en-US" sz="2400" dirty="0">
                <a:solidFill>
                  <a:schemeClr val="tx1"/>
                </a:solidFill>
              </a:rPr>
              <a:t>Population:   42 million (3% of the India’s population) Rural : 82% , Urban : 18%; 22% scheduled tribe  &amp; 16 % scheduled caste  </a:t>
            </a:r>
          </a:p>
          <a:p>
            <a:pPr marL="285750" indent="-182880" algn="just">
              <a:lnSpc>
                <a:spcPct val="90000"/>
              </a:lnSpc>
              <a:spcBef>
                <a:spcPts val="200"/>
              </a:spcBef>
              <a:buFont typeface="Wingdings" pitchFamily="2" charset="2"/>
              <a:buChar char="§"/>
              <a:defRPr/>
            </a:pPr>
            <a:r>
              <a:rPr lang="en-US" sz="2400" dirty="0">
                <a:solidFill>
                  <a:schemeClr val="tx1"/>
                </a:solidFill>
              </a:rPr>
              <a:t>Rapid  urbanization; mining  and industrial activities</a:t>
            </a:r>
          </a:p>
          <a:p>
            <a:pPr marL="285750" indent="-182880" algn="just">
              <a:lnSpc>
                <a:spcPct val="90000"/>
              </a:lnSpc>
              <a:spcBef>
                <a:spcPts val="200"/>
              </a:spcBef>
              <a:buFont typeface="Wingdings" pitchFamily="2" charset="2"/>
              <a:buChar char="§"/>
              <a:defRPr/>
            </a:pPr>
            <a:r>
              <a:rPr lang="en-US" sz="2400" dirty="0">
                <a:solidFill>
                  <a:schemeClr val="tx1"/>
                </a:solidFill>
              </a:rPr>
              <a:t>Contributed &gt;40% of malaria burden of India in 2016</a:t>
            </a:r>
          </a:p>
          <a:p>
            <a:pPr lvl="1" indent="-182880" algn="just">
              <a:spcBef>
                <a:spcPts val="200"/>
              </a:spcBef>
              <a:buFont typeface="Wingdings" pitchFamily="2" charset="2"/>
              <a:buChar char="§"/>
              <a:defRPr/>
            </a:pPr>
            <a:endParaRPr lang="en-US" sz="2400" dirty="0"/>
          </a:p>
        </p:txBody>
      </p:sp>
      <p:pic>
        <p:nvPicPr>
          <p:cNvPr id="9" name="Picture 8">
            <a:extLst>
              <a:ext uri="{FF2B5EF4-FFF2-40B4-BE49-F238E27FC236}">
                <a16:creationId xmlns="" xmlns:a16="http://schemas.microsoft.com/office/drawing/2014/main" id="{AFC53796-6D0A-3346-B7CC-245B4CF6F602}"/>
              </a:ext>
            </a:extLst>
          </p:cNvPr>
          <p:cNvPicPr>
            <a:picLocks noChangeAspect="1"/>
          </p:cNvPicPr>
          <p:nvPr/>
        </p:nvPicPr>
        <p:blipFill>
          <a:blip r:embed="rId3"/>
          <a:stretch>
            <a:fillRect/>
          </a:stretch>
        </p:blipFill>
        <p:spPr>
          <a:xfrm>
            <a:off x="7222858" y="1274163"/>
            <a:ext cx="4645090" cy="4645090"/>
          </a:xfrm>
          <a:prstGeom prst="rect">
            <a:avLst/>
          </a:prstGeom>
          <a:ln>
            <a:solidFill>
              <a:schemeClr val="tx1"/>
            </a:solidFill>
          </a:ln>
        </p:spPr>
      </p:pic>
    </p:spTree>
    <p:extLst>
      <p:ext uri="{BB962C8B-B14F-4D97-AF65-F5344CB8AC3E}">
        <p14:creationId xmlns:p14="http://schemas.microsoft.com/office/powerpoint/2010/main" val="835740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BBC3D93-8136-0C44-B36D-40989DDD1D7B}"/>
              </a:ext>
            </a:extLst>
          </p:cNvPr>
          <p:cNvSpPr>
            <a:spLocks noGrp="1"/>
          </p:cNvSpPr>
          <p:nvPr>
            <p:ph type="title"/>
          </p:nvPr>
        </p:nvSpPr>
        <p:spPr>
          <a:xfrm>
            <a:off x="5055896" y="-1"/>
            <a:ext cx="6730277" cy="1609344"/>
          </a:xfrm>
          <a:ln>
            <a:noFill/>
          </a:ln>
        </p:spPr>
        <p:txBody>
          <a:bodyPr vert="horz" lIns="91440" tIns="45720" rIns="91440" bIns="45720" rtlCol="0" anchor="ctr">
            <a:normAutofit/>
          </a:bodyPr>
          <a:lstStyle/>
          <a:p>
            <a:r>
              <a:rPr lang="en-US" sz="4800" dirty="0"/>
              <a:t>ODISHA STATE PROFILE</a:t>
            </a:r>
          </a:p>
        </p:txBody>
      </p:sp>
      <p:pic>
        <p:nvPicPr>
          <p:cNvPr id="3" name="Picture 2">
            <a:extLst>
              <a:ext uri="{FF2B5EF4-FFF2-40B4-BE49-F238E27FC236}">
                <a16:creationId xmlns="" xmlns:a16="http://schemas.microsoft.com/office/drawing/2014/main" id="{349A005F-0E32-064A-A00B-FE51D250222A}"/>
              </a:ext>
            </a:extLst>
          </p:cNvPr>
          <p:cNvPicPr>
            <a:picLocks noChangeAspect="1"/>
          </p:cNvPicPr>
          <p:nvPr/>
        </p:nvPicPr>
        <p:blipFill rotWithShape="1">
          <a:blip r:embed="rId2"/>
          <a:srcRect l="22694" r="31400" b="-1"/>
          <a:stretch/>
        </p:blipFill>
        <p:spPr>
          <a:xfrm>
            <a:off x="3344" y="10"/>
            <a:ext cx="4646726" cy="6857990"/>
          </a:xfrm>
          <a:prstGeom prst="rect">
            <a:avLst/>
          </a:prstGeom>
        </p:spPr>
      </p:pic>
      <p:graphicFrame>
        <p:nvGraphicFramePr>
          <p:cNvPr id="8" name="Content Placeholder 4">
            <a:extLst>
              <a:ext uri="{FF2B5EF4-FFF2-40B4-BE49-F238E27FC236}">
                <a16:creationId xmlns="" xmlns:a16="http://schemas.microsoft.com/office/drawing/2014/main" id="{F52B9D33-B367-2744-92AF-9990FBC03AB2}"/>
              </a:ext>
            </a:extLst>
          </p:cNvPr>
          <p:cNvGraphicFramePr>
            <a:graphicFrameLocks/>
          </p:cNvGraphicFramePr>
          <p:nvPr>
            <p:extLst>
              <p:ext uri="{D42A27DB-BD31-4B8C-83A1-F6EECF244321}">
                <p14:modId xmlns:p14="http://schemas.microsoft.com/office/powerpoint/2010/main" val="4232725427"/>
              </p:ext>
            </p:extLst>
          </p:nvPr>
        </p:nvGraphicFramePr>
        <p:xfrm>
          <a:off x="4585429" y="1218879"/>
          <a:ext cx="2316516" cy="563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 xmlns:a16="http://schemas.microsoft.com/office/drawing/2014/main" id="{61D8E2A7-EF16-1E4E-A9E7-24EC851D9F6F}"/>
              </a:ext>
            </a:extLst>
          </p:cNvPr>
          <p:cNvGraphicFramePr/>
          <p:nvPr>
            <p:extLst>
              <p:ext uri="{D42A27DB-BD31-4B8C-83A1-F6EECF244321}">
                <p14:modId xmlns:p14="http://schemas.microsoft.com/office/powerpoint/2010/main" val="3355741428"/>
              </p:ext>
            </p:extLst>
          </p:nvPr>
        </p:nvGraphicFramePr>
        <p:xfrm>
          <a:off x="6760876" y="1210179"/>
          <a:ext cx="5634037"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09330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708B5D-EC60-DF40-A162-70B728B18F2B}"/>
              </a:ext>
            </a:extLst>
          </p:cNvPr>
          <p:cNvSpPr>
            <a:spLocks noGrp="1"/>
          </p:cNvSpPr>
          <p:nvPr>
            <p:ph type="title"/>
          </p:nvPr>
        </p:nvSpPr>
        <p:spPr/>
        <p:txBody>
          <a:bodyPr/>
          <a:lstStyle/>
          <a:p>
            <a:r>
              <a:rPr lang="en-US" dirty="0"/>
              <a:t>HISTORY OF MALARIA PROGRAMME</a:t>
            </a:r>
          </a:p>
        </p:txBody>
      </p:sp>
      <p:sp>
        <p:nvSpPr>
          <p:cNvPr id="3" name="Content Placeholder 2">
            <a:extLst>
              <a:ext uri="{FF2B5EF4-FFF2-40B4-BE49-F238E27FC236}">
                <a16:creationId xmlns="" xmlns:a16="http://schemas.microsoft.com/office/drawing/2014/main" id="{514798B9-8912-4E40-8B50-FDA128A1FFAF}"/>
              </a:ext>
            </a:extLst>
          </p:cNvPr>
          <p:cNvSpPr>
            <a:spLocks noGrp="1"/>
          </p:cNvSpPr>
          <p:nvPr>
            <p:ph idx="1"/>
          </p:nvPr>
        </p:nvSpPr>
        <p:spPr>
          <a:xfrm>
            <a:off x="653143" y="1834022"/>
            <a:ext cx="10829108" cy="4050792"/>
          </a:xfrm>
        </p:spPr>
        <p:txBody>
          <a:bodyPr>
            <a:noAutofit/>
          </a:bodyPr>
          <a:lstStyle/>
          <a:p>
            <a:pPr algn="just">
              <a:buFont typeface="Wingdings" pitchFamily="2" charset="2"/>
              <a:buChar char="Ø"/>
            </a:pPr>
            <a:r>
              <a:rPr lang="en-US" sz="1800" dirty="0"/>
              <a:t>India’s malaria </a:t>
            </a:r>
            <a:r>
              <a:rPr lang="en-US" sz="1800" dirty="0" err="1"/>
              <a:t>programme</a:t>
            </a:r>
            <a:r>
              <a:rPr lang="en-US" sz="1800" dirty="0"/>
              <a:t> started in 1953– </a:t>
            </a:r>
            <a:r>
              <a:rPr lang="en-GB" sz="1800" dirty="0"/>
              <a:t>National Malaria Control Programme (NMCP) in 1953, when malaria was a major public health problem with 75 million cases and 0.8 million deaths.</a:t>
            </a:r>
          </a:p>
          <a:p>
            <a:pPr algn="just">
              <a:buFont typeface="Wingdings" pitchFamily="2" charset="2"/>
              <a:buChar char="Ø"/>
            </a:pPr>
            <a:r>
              <a:rPr lang="en-GB" sz="1800" dirty="0"/>
              <a:t>Tremendous achievements made in bringing down the malaria burden with the overwhelming success of the NMCP leading to the launch of the National Malaria Eradication Programme (NMEP) in 1958 </a:t>
            </a:r>
          </a:p>
          <a:p>
            <a:pPr algn="just">
              <a:buFont typeface="Wingdings" pitchFamily="2" charset="2"/>
              <a:buChar char="Ø"/>
            </a:pPr>
            <a:r>
              <a:rPr lang="en-GB" sz="1800" dirty="0"/>
              <a:t> NMEP was also initially a great success with malaria incidence dropping to 0.1 million cases with no deaths reported in 1965 </a:t>
            </a:r>
          </a:p>
          <a:p>
            <a:pPr algn="just">
              <a:buFont typeface="Wingdings" pitchFamily="2" charset="2"/>
              <a:buChar char="Ø"/>
            </a:pPr>
            <a:r>
              <a:rPr lang="en-GB" sz="1800" dirty="0"/>
              <a:t>Resurgence of malaria due to technical, operational and financial complexities resulted in an escalation of incidence to 6.4 million cases in 1976 </a:t>
            </a:r>
          </a:p>
          <a:p>
            <a:pPr algn="just">
              <a:buFont typeface="Wingdings" pitchFamily="2" charset="2"/>
              <a:buChar char="Ø"/>
            </a:pPr>
            <a:r>
              <a:rPr lang="en-GB" sz="1800" dirty="0"/>
              <a:t>With the Urban Malaria Scheme (UMS) implemented in 1971–1972 and a renewed focus and commitment, in 1977 the Modified Plan of Operation (MPO) and the Plasmodium falciparum containment programme (</a:t>
            </a:r>
            <a:r>
              <a:rPr lang="en-GB" sz="1800" dirty="0" err="1"/>
              <a:t>PfCP</a:t>
            </a:r>
            <a:r>
              <a:rPr lang="en-GB" sz="1800" dirty="0"/>
              <a:t>) were launched and malaria incidence was reduced to around two million cases per year by 1984 </a:t>
            </a:r>
          </a:p>
          <a:p>
            <a:pPr algn="just">
              <a:buFont typeface="Wingdings" pitchFamily="2" charset="2"/>
              <a:buChar char="Ø"/>
            </a:pPr>
            <a:r>
              <a:rPr lang="en-GB" sz="1800" dirty="0"/>
              <a:t>Intensification of malaria programme started in late 1990s with The World Bank support and continued through the last two decades with support from The World Bank initially, but later with The Global Fund.</a:t>
            </a:r>
          </a:p>
          <a:p>
            <a:pPr algn="just">
              <a:buFont typeface="Wingdings" pitchFamily="2" charset="2"/>
              <a:buChar char="Ø"/>
            </a:pPr>
            <a:endParaRPr lang="en-GB" sz="1800" dirty="0"/>
          </a:p>
          <a:p>
            <a:pPr algn="just">
              <a:buFont typeface="Wingdings" pitchFamily="2" charset="2"/>
              <a:buChar char="Ø"/>
            </a:pPr>
            <a:endParaRPr lang="en-US" sz="1800" dirty="0"/>
          </a:p>
        </p:txBody>
      </p:sp>
    </p:spTree>
    <p:extLst>
      <p:ext uri="{BB962C8B-B14F-4D97-AF65-F5344CB8AC3E}">
        <p14:creationId xmlns:p14="http://schemas.microsoft.com/office/powerpoint/2010/main" val="14261339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E618A56B9C6B439E610276692E2AD0" ma:contentTypeVersion="11" ma:contentTypeDescription="Create a new document." ma:contentTypeScope="" ma:versionID="09f1f5e1f8e432cfd469cd30be7c523d">
  <xsd:schema xmlns:xsd="http://www.w3.org/2001/XMLSchema" xmlns:xs="http://www.w3.org/2001/XMLSchema" xmlns:p="http://schemas.microsoft.com/office/2006/metadata/properties" xmlns:ns2="47603e70-efd9-466a-9882-d1f86fe54a78" xmlns:ns3="029dc7a2-108d-411f-8710-e348be01c903" targetNamespace="http://schemas.microsoft.com/office/2006/metadata/properties" ma:root="true" ma:fieldsID="869b5efddb6f89a3130140b4f8f61847" ns2:_="" ns3:_="">
    <xsd:import namespace="47603e70-efd9-466a-9882-d1f86fe54a78"/>
    <xsd:import namespace="029dc7a2-108d-411f-8710-e348be01c90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Date"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603e70-efd9-466a-9882-d1f86fe54a7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9dc7a2-108d-411f-8710-e348be01c90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Date" ma:index="16"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029dc7a2-108d-411f-8710-e348be01c903" xsi:nil="true"/>
  </documentManagement>
</p:properties>
</file>

<file path=customXml/itemProps1.xml><?xml version="1.0" encoding="utf-8"?>
<ds:datastoreItem xmlns:ds="http://schemas.openxmlformats.org/officeDocument/2006/customXml" ds:itemID="{0EDECFD6-C0B6-4159-83F0-EDA363CEA4C1}"/>
</file>

<file path=customXml/itemProps2.xml><?xml version="1.0" encoding="utf-8"?>
<ds:datastoreItem xmlns:ds="http://schemas.openxmlformats.org/officeDocument/2006/customXml" ds:itemID="{F6DA16D4-7175-4525-BF27-5AC91F966753}"/>
</file>

<file path=customXml/itemProps3.xml><?xml version="1.0" encoding="utf-8"?>
<ds:datastoreItem xmlns:ds="http://schemas.openxmlformats.org/officeDocument/2006/customXml" ds:itemID="{6CA4B1B5-30F1-4FE1-91CC-02FCEC5013E7}"/>
</file>

<file path=docProps/app.xml><?xml version="1.0" encoding="utf-8"?>
<Properties xmlns="http://schemas.openxmlformats.org/officeDocument/2006/extended-properties" xmlns:vt="http://schemas.openxmlformats.org/officeDocument/2006/docPropsVTypes">
  <Template>Wood Type</Template>
  <TotalTime>3074</TotalTime>
  <Words>2228</Words>
  <Application>Microsoft Office PowerPoint</Application>
  <PresentationFormat>Custom</PresentationFormat>
  <Paragraphs>315</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Wood Type</vt:lpstr>
      <vt:lpstr>PowerPoint Presentation</vt:lpstr>
      <vt:lpstr> Director, Health Services, Odisha  Vice-President, Federation of Obst &amp; Gync Societies of India- 2009   President, Indian Menopause Society (IMS) 2015-16 President, Asso of Obst &amp; Gync ohf Odisha-2015-16 President,Indian Medical Association,Cuttack&lt;Odisha-2016-17 Governing Council Member, ICOG – 2011-2014 National Corresponding Editor, FOGSI Journal – 2012-2015 Chairperson, Geriatric Gynaecology Committee, FOGSI 2004-2008 </vt:lpstr>
      <vt:lpstr>MALARIA IN ODISHA–  A SUCCESS STORY</vt:lpstr>
      <vt:lpstr>Odisha STATe’s MALARIA REDUCTION SUCCESS-ROLE Of INFORMATION FOR ACTION</vt:lpstr>
      <vt:lpstr>Global malaria situation</vt:lpstr>
      <vt:lpstr>PowerPoint Presentation</vt:lpstr>
      <vt:lpstr>ODISHA AT A GLANCE</vt:lpstr>
      <vt:lpstr>ODISHA STATE PROFILE</vt:lpstr>
      <vt:lpstr>HISTORY OF MALARIA PROGRAMME</vt:lpstr>
      <vt:lpstr>Malaria PROBLEM in Odisha</vt:lpstr>
      <vt:lpstr>Problem statement </vt:lpstr>
      <vt:lpstr>Malaria surveillance is a challenge in odisha</vt:lpstr>
      <vt:lpstr>PROBLEM STATEMENT FOR MALARIA SURVEILLANCE</vt:lpstr>
      <vt:lpstr>10 YEAR TREND OF MALARIA IN ODISHA</vt:lpstr>
      <vt:lpstr>PowerPoint Presentation</vt:lpstr>
      <vt:lpstr>High impact Interventions– 2017</vt:lpstr>
      <vt:lpstr>PowerPoint Presentation</vt:lpstr>
      <vt:lpstr>We Prioritized services for  pregnant women and young children</vt:lpstr>
      <vt:lpstr>DAMAN CAMPS </vt:lpstr>
      <vt:lpstr>Achievement of DAMaN after First Round</vt:lpstr>
      <vt:lpstr>Significant Outcomes</vt:lpstr>
      <vt:lpstr>Potential Strategies with Stratification</vt:lpstr>
      <vt:lpstr>Risk Mitigation</vt:lpstr>
      <vt:lpstr>PowerPoint Presentation</vt:lpstr>
      <vt:lpstr>P. vivax Strategy for Elimination Setting</vt:lpstr>
      <vt:lpstr>P. vivax Strategy for Control Setting</vt:lpstr>
      <vt:lpstr>Coordination and Partnership Strategy</vt:lpstr>
      <vt:lpstr>PowerPoint Presentation</vt:lpstr>
      <vt:lpstr>Proud MOMENTS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MALARIA IN ODISHA A CASE STUDY OF HIGH BURDEN TO HIGH</dc:title>
  <dc:creator>Dr Kaushik Sarkar</dc:creator>
  <cp:lastModifiedBy>PC</cp:lastModifiedBy>
  <cp:revision>37</cp:revision>
  <dcterms:created xsi:type="dcterms:W3CDTF">2019-01-19T17:18:26Z</dcterms:created>
  <dcterms:modified xsi:type="dcterms:W3CDTF">2019-01-31T17:14:08Z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0x01010044E618A56B9C6B439E610276692E2AD0</vt:lpwstr>
  </property>
</Properties>
</file>