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88"/>
    <p:restoredTop sz="94632"/>
  </p:normalViewPr>
  <p:slideViewPr>
    <p:cSldViewPr snapToGrid="0" snapToObjects="1">
      <p:cViewPr>
        <p:scale>
          <a:sx n="100" d="100"/>
          <a:sy n="100" d="100"/>
        </p:scale>
        <p:origin x="416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40E1-5C13-E04E-8714-9F618CD2DD61}" type="datetimeFigureOut">
              <a:rPr lang="en-US" smtClean="0"/>
              <a:t>1/4/18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297F0-7142-824A-B6BC-C5DCDF814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58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40E1-5C13-E04E-8714-9F618CD2DD61}" type="datetimeFigureOut">
              <a:rPr lang="en-US" smtClean="0"/>
              <a:t>1/4/18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297F0-7142-824A-B6BC-C5DCDF814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6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40E1-5C13-E04E-8714-9F618CD2DD61}" type="datetimeFigureOut">
              <a:rPr lang="en-US" smtClean="0"/>
              <a:t>1/4/18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297F0-7142-824A-B6BC-C5DCDF814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55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40E1-5C13-E04E-8714-9F618CD2DD61}" type="datetimeFigureOut">
              <a:rPr lang="en-US" smtClean="0"/>
              <a:t>1/4/18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297F0-7142-824A-B6BC-C5DCDF814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47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40E1-5C13-E04E-8714-9F618CD2DD61}" type="datetimeFigureOut">
              <a:rPr lang="en-US" smtClean="0"/>
              <a:t>1/4/18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297F0-7142-824A-B6BC-C5DCDF814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8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40E1-5C13-E04E-8714-9F618CD2DD61}" type="datetimeFigureOut">
              <a:rPr lang="en-US" smtClean="0"/>
              <a:t>1/4/18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297F0-7142-824A-B6BC-C5DCDF814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6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40E1-5C13-E04E-8714-9F618CD2DD61}" type="datetimeFigureOut">
              <a:rPr lang="en-US" smtClean="0"/>
              <a:t>1/4/18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297F0-7142-824A-B6BC-C5DCDF814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07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40E1-5C13-E04E-8714-9F618CD2DD61}" type="datetimeFigureOut">
              <a:rPr lang="en-US" smtClean="0"/>
              <a:t>1/4/18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297F0-7142-824A-B6BC-C5DCDF814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09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40E1-5C13-E04E-8714-9F618CD2DD61}" type="datetimeFigureOut">
              <a:rPr lang="en-US" smtClean="0"/>
              <a:t>1/4/18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297F0-7142-824A-B6BC-C5DCDF814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08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40E1-5C13-E04E-8714-9F618CD2DD61}" type="datetimeFigureOut">
              <a:rPr lang="en-US" smtClean="0"/>
              <a:t>1/4/18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297F0-7142-824A-B6BC-C5DCDF814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2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40E1-5C13-E04E-8714-9F618CD2DD61}" type="datetimeFigureOut">
              <a:rPr lang="en-US" smtClean="0"/>
              <a:t>1/4/18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297F0-7142-824A-B6BC-C5DCDF814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26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540E1-5C13-E04E-8714-9F618CD2DD61}" type="datetimeFigureOut">
              <a:rPr lang="en-US" smtClean="0"/>
              <a:t>1/4/18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297F0-7142-824A-B6BC-C5DCDF814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312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Web-based </a:t>
            </a:r>
            <a:r>
              <a:rPr lang="en-US" dirty="0" err="1"/>
              <a:t>Biosurveillance</a:t>
            </a:r>
            <a:r>
              <a:rPr lang="en-US" dirty="0"/>
              <a:t> Decision Support Tools: AIDO and RED Alert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i="1" dirty="0" smtClean="0"/>
              <a:t>Los Alamos National Laboratory</a:t>
            </a:r>
          </a:p>
        </p:txBody>
      </p:sp>
      <p:sp>
        <p:nvSpPr>
          <p:cNvPr id="4" name="Rectangle 3"/>
          <p:cNvSpPr/>
          <p:nvPr/>
        </p:nvSpPr>
        <p:spPr>
          <a:xfrm>
            <a:off x="10085005" y="6311900"/>
            <a:ext cx="157447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r-IN" sz="1500" dirty="0">
                <a:solidFill>
                  <a:srgbClr val="000000"/>
                </a:solidFill>
                <a:latin typeface="-webkit-standard" charset="0"/>
              </a:rPr>
              <a:t>LA-UR-17-24383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8117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83770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AIDO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000" i="1" dirty="0" smtClean="0"/>
              <a:t>Analytics for Investigation of Disease Outbreaks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383" y="1860943"/>
            <a:ext cx="5052290" cy="4351338"/>
          </a:xfrm>
        </p:spPr>
        <p:txBody>
          <a:bodyPr>
            <a:noAutofit/>
          </a:bodyPr>
          <a:lstStyle/>
          <a:p>
            <a:r>
              <a:rPr lang="en-US" sz="2500" dirty="0" smtClean="0"/>
              <a:t>Decision-support tool designed to enhance situational awareness during unfolding infectious disease outbreaks by providing detailed information and comparisons with historical outbreaks.</a:t>
            </a:r>
          </a:p>
          <a:p>
            <a:r>
              <a:rPr lang="en-US" sz="2500" dirty="0" smtClean="0"/>
              <a:t>Features:</a:t>
            </a:r>
          </a:p>
          <a:p>
            <a:pPr lvl="1"/>
            <a:r>
              <a:rPr lang="en-US" sz="2500" dirty="0" smtClean="0"/>
              <a:t>39 diseases featuring over 500 outbreaks in our manually curated historic libraries </a:t>
            </a:r>
          </a:p>
          <a:p>
            <a:pPr lvl="1"/>
            <a:r>
              <a:rPr lang="en-US" sz="2500" dirty="0" smtClean="0"/>
              <a:t>Short-term forecasting</a:t>
            </a:r>
            <a:endParaRPr lang="en-US" sz="2500" dirty="0" smtClean="0"/>
          </a:p>
          <a:p>
            <a:pPr lvl="1"/>
            <a:r>
              <a:rPr lang="en-US" sz="2500" dirty="0" smtClean="0"/>
              <a:t>Anomaly detection feature</a:t>
            </a:r>
          </a:p>
          <a:p>
            <a:pPr lvl="1"/>
            <a:r>
              <a:rPr lang="en-US" sz="2500" dirty="0" smtClean="0"/>
              <a:t>Exportable images/text</a:t>
            </a:r>
            <a:endParaRPr lang="en-US" sz="2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673" y="0"/>
            <a:ext cx="3702190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673" y="168290"/>
            <a:ext cx="5505226" cy="64928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673" y="266707"/>
            <a:ext cx="4123025" cy="64928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673" y="645719"/>
            <a:ext cx="6699827" cy="556656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4432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149" y="358674"/>
            <a:ext cx="407495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RED </a:t>
            </a:r>
            <a:r>
              <a:rPr lang="en-US" b="1" dirty="0" smtClean="0"/>
              <a:t>Alert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000" i="1" dirty="0" smtClean="0"/>
              <a:t>Re-Emerging Infectious Disease Alert</a:t>
            </a:r>
            <a:endParaRPr lang="en-US" dirty="0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993" y="232799"/>
            <a:ext cx="4238087" cy="33805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00149" y="2092325"/>
            <a:ext cx="4452070" cy="4351338"/>
          </a:xfrm>
        </p:spPr>
        <p:txBody>
          <a:bodyPr>
            <a:normAutofit/>
          </a:bodyPr>
          <a:lstStyle/>
          <a:p>
            <a:r>
              <a:rPr lang="en-US" sz="2500" dirty="0" smtClean="0"/>
              <a:t>Web-based tool designed to provide decision support for long-term planning of local infectious disease re-emergences </a:t>
            </a:r>
          </a:p>
          <a:p>
            <a:r>
              <a:rPr lang="en-US" sz="2500" i="1" u="sng" dirty="0" smtClean="0"/>
              <a:t>Features:</a:t>
            </a:r>
          </a:p>
          <a:p>
            <a:pPr lvl="1"/>
            <a:r>
              <a:rPr lang="en-US" sz="2500" dirty="0" smtClean="0"/>
              <a:t>Quantifiable re-emergence indicator</a:t>
            </a:r>
          </a:p>
          <a:p>
            <a:pPr lvl="1"/>
            <a:r>
              <a:rPr lang="en-US" sz="2500" dirty="0" smtClean="0"/>
              <a:t>Multiple data visualizations </a:t>
            </a:r>
          </a:p>
          <a:p>
            <a:pPr lvl="1"/>
            <a:r>
              <a:rPr lang="en-US" sz="2500" dirty="0" smtClean="0"/>
              <a:t>Interactive maps</a:t>
            </a:r>
          </a:p>
          <a:p>
            <a:pPr lvl="1"/>
            <a:r>
              <a:rPr lang="en-US" sz="2500" dirty="0" smtClean="0"/>
              <a:t>Exportable images/text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699" y="665018"/>
            <a:ext cx="4299155" cy="4572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875" y="665018"/>
            <a:ext cx="4576801" cy="496835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110" y="164304"/>
            <a:ext cx="4850830" cy="669369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0155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7187</TotalTime>
  <Words>88</Words>
  <Application>Microsoft Macintosh PowerPoint</Application>
  <PresentationFormat>Widescreen</PresentationFormat>
  <Paragraphs>17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-webkit-standard</vt:lpstr>
      <vt:lpstr>Calibri</vt:lpstr>
      <vt:lpstr>Calibri Light</vt:lpstr>
      <vt:lpstr>Mangal</vt:lpstr>
      <vt:lpstr>Arial</vt:lpstr>
      <vt:lpstr>Office Theme</vt:lpstr>
      <vt:lpstr>Web-based Biosurveillance Decision Support Tools: AIDO and RED Alert</vt:lpstr>
      <vt:lpstr>AIDO Analytics for Investigation of Disease Outbreaks</vt:lpstr>
      <vt:lpstr>RED Alert Re-Emerging Infectious Disease Alert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10</cp:revision>
  <dcterms:created xsi:type="dcterms:W3CDTF">2018-01-03T23:29:57Z</dcterms:created>
  <dcterms:modified xsi:type="dcterms:W3CDTF">2018-01-09T16:37:34Z</dcterms:modified>
</cp:coreProperties>
</file>