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0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5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3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0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5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8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5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5BCB0-2E13-4793-8F94-072275B4720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88192-36AD-4003-BBC6-562A1C0A9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eras.rstudio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72995"/>
            <a:ext cx="10515600" cy="1103869"/>
          </a:xfrm>
        </p:spPr>
        <p:txBody>
          <a:bodyPr>
            <a:normAutofit fontScale="90000"/>
          </a:bodyPr>
          <a:lstStyle/>
          <a:p>
            <a:r>
              <a:rPr lang="en-US" dirty="0"/>
              <a:t>Drug Overdose Classification with </a:t>
            </a:r>
            <a:r>
              <a:rPr lang="en-US" dirty="0" smtClean="0"/>
              <a:t>NLP and </a:t>
            </a:r>
            <a:r>
              <a:rPr lang="en-US" dirty="0"/>
              <a:t>Deep </a:t>
            </a:r>
            <a:r>
              <a:rPr lang="en-US" dirty="0" smtClean="0"/>
              <a:t>Learning: 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78490"/>
            <a:ext cx="10744200" cy="4822310"/>
          </a:xfrm>
        </p:spPr>
        <p:txBody>
          <a:bodyPr/>
          <a:lstStyle/>
          <a:p>
            <a:r>
              <a:rPr lang="en-US" sz="3600" dirty="0" smtClean="0"/>
              <a:t>ICD codes are </a:t>
            </a:r>
            <a:r>
              <a:rPr lang="en-US" sz="3600" dirty="0" smtClean="0"/>
              <a:t>very useful, but inadequate </a:t>
            </a:r>
            <a:r>
              <a:rPr lang="en-US" sz="3600" dirty="0" smtClean="0"/>
              <a:t>to fully define and classify drug </a:t>
            </a:r>
            <a:r>
              <a:rPr lang="en-US" sz="3600" dirty="0"/>
              <a:t>overdose. </a:t>
            </a:r>
            <a:endParaRPr lang="en-US" sz="3600" dirty="0" smtClean="0"/>
          </a:p>
          <a:p>
            <a:r>
              <a:rPr lang="en-US" sz="3600" dirty="0" smtClean="0"/>
              <a:t>Using ED Chief </a:t>
            </a:r>
            <a:r>
              <a:rPr lang="en-US" sz="3600" dirty="0"/>
              <a:t>complaint and triage </a:t>
            </a:r>
            <a:r>
              <a:rPr lang="en-US" sz="3600" dirty="0" smtClean="0"/>
              <a:t>notes, EMS narrative and literal </a:t>
            </a:r>
            <a:r>
              <a:rPr lang="en-US" sz="3600" dirty="0"/>
              <a:t>cause of death </a:t>
            </a:r>
            <a:r>
              <a:rPr lang="en-US" sz="3600" dirty="0" smtClean="0"/>
              <a:t>could enhance the classification.   </a:t>
            </a:r>
          </a:p>
          <a:p>
            <a:r>
              <a:rPr lang="en-US" sz="3600" dirty="0" smtClean="0"/>
              <a:t>NLP offers tools to explore these texts, but often they miss to capture the full </a:t>
            </a:r>
            <a:r>
              <a:rPr lang="en-US" sz="3600" dirty="0" smtClean="0"/>
              <a:t>context.</a:t>
            </a:r>
          </a:p>
          <a:p>
            <a:r>
              <a:rPr lang="en-US" sz="3600" dirty="0" smtClean="0"/>
              <a:t>Thus Deep Learning with Neural Networks</a:t>
            </a:r>
            <a:endParaRPr lang="en-US" sz="36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0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Overdose Classification with NLP and Deep Learning: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Deep learning(DL) Models have been successfully used to process texts (language Translation, …)</a:t>
            </a:r>
          </a:p>
          <a:p>
            <a:r>
              <a:rPr lang="en-US" sz="3600" dirty="0" smtClean="0"/>
              <a:t>Using DL to textual clinical data for OD classification</a:t>
            </a:r>
          </a:p>
          <a:p>
            <a:r>
              <a:rPr lang="en-US" sz="3600" dirty="0" smtClean="0">
                <a:hlinkClick r:id="rId2"/>
              </a:rPr>
              <a:t>R Keras </a:t>
            </a:r>
            <a:r>
              <a:rPr lang="en-US" sz="3600" dirty="0" smtClean="0"/>
              <a:t>will be a good platform for the process</a:t>
            </a:r>
          </a:p>
          <a:p>
            <a:r>
              <a:rPr lang="en-US" sz="3600" dirty="0" smtClean="0"/>
              <a:t>It will require large labeled training data to build a robust model with Neural networks</a:t>
            </a:r>
          </a:p>
          <a:p>
            <a:r>
              <a:rPr lang="en-US" sz="3600" dirty="0" smtClean="0"/>
              <a:t>Hopefully States could provide the data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558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136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Drug Overdose Classification with NLP and Deep Learning: Background</vt:lpstr>
      <vt:lpstr>Drug Overdose Classification with NLP and Deep Learning: Proposal</vt:lpstr>
    </vt:vector>
  </TitlesOfParts>
  <Company>Washington State Department of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creator>Ndiaye, Mamadou (DOH)</dc:creator>
  <cp:lastModifiedBy>Ndiaye, Mamadou (DOH)</cp:lastModifiedBy>
  <cp:revision>9</cp:revision>
  <dcterms:created xsi:type="dcterms:W3CDTF">2018-01-10T18:59:38Z</dcterms:created>
  <dcterms:modified xsi:type="dcterms:W3CDTF">2018-01-10T20:14:09Z</dcterms:modified>
</cp:coreProperties>
</file>