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 id="2147483678" r:id="rId4"/>
    <p:sldMasterId id="2147483679" r:id="rId5"/>
    <p:sldMasterId id="2147483680" r:id="rId6"/>
    <p:sldMasterId id="2147483681" r:id="rId7"/>
  </p:sldMasterIdLst>
  <p:notesMasterIdLst>
    <p:notesMasterId r:id="rId16"/>
  </p:notesMasterIdLst>
  <p:sldIdLst>
    <p:sldId id="256" r:id="rId8"/>
    <p:sldId id="257" r:id="rId9"/>
    <p:sldId id="258" r:id="rId10"/>
    <p:sldId id="259" r:id="rId11"/>
    <p:sldId id="260" r:id="rId12"/>
    <p:sldId id="261" r:id="rId13"/>
    <p:sldId id="262" r:id="rId14"/>
    <p:sldId id="263"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CCFB29-0131-46E1-B184-CBFB7ABD12AA}">
  <a:tblStyle styleId="{06CCFB29-0131-46E1-B184-CBFB7ABD12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59"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ctr"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14000"/>
              </a:lnSpc>
              <a:spcBef>
                <a:spcPts val="0"/>
              </a:spcBef>
              <a:spcAft>
                <a:spcPts val="0"/>
              </a:spcAft>
              <a:buNone/>
            </a:pPr>
            <a:endParaRPr sz="11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5" name="Shape 185"/>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14000"/>
              </a:lnSpc>
              <a:spcBef>
                <a:spcPts val="0"/>
              </a:spcBef>
              <a:spcAft>
                <a:spcPts val="0"/>
              </a:spcAft>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800"/>
              <a:t>24 states</a:t>
            </a:r>
            <a:endParaRPr sz="1800" b="0" i="0" u="none" strike="noStrike" cap="none"/>
          </a:p>
        </p:txBody>
      </p:sp>
      <p:sp>
        <p:nvSpPr>
          <p:cNvPr id="194" name="Shape 194"/>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lvl="0" indent="0" rtl="0">
              <a:lnSpc>
                <a:spcPct val="115000"/>
              </a:lnSpc>
              <a:spcBef>
                <a:spcPts val="0"/>
              </a:spcBef>
              <a:spcAft>
                <a:spcPts val="0"/>
              </a:spcAft>
              <a:buNone/>
            </a:pPr>
            <a:r>
              <a:rPr lang="en-US" sz="1100"/>
              <a:t>Technical aspects</a:t>
            </a:r>
            <a:endParaRPr sz="1100"/>
          </a:p>
          <a:p>
            <a:pPr marL="457200" lvl="0" indent="-298450" rtl="0">
              <a:lnSpc>
                <a:spcPct val="115000"/>
              </a:lnSpc>
              <a:spcBef>
                <a:spcPts val="0"/>
              </a:spcBef>
              <a:spcAft>
                <a:spcPts val="0"/>
              </a:spcAft>
              <a:buSzPts val="1100"/>
              <a:buChar char="●"/>
            </a:pPr>
            <a:r>
              <a:rPr lang="en-US" sz="1100"/>
              <a:t>Our model is to take your screening data in its current state. The burden of processing your data will be on our end. </a:t>
            </a:r>
            <a:endParaRPr sz="1100"/>
          </a:p>
          <a:p>
            <a:pPr marL="914400" lvl="1" indent="-298450" rtl="0">
              <a:lnSpc>
                <a:spcPct val="115000"/>
              </a:lnSpc>
              <a:spcBef>
                <a:spcPts val="0"/>
              </a:spcBef>
              <a:spcAft>
                <a:spcPts val="0"/>
              </a:spcAft>
              <a:buSzPts val="1100"/>
              <a:buChar char="○"/>
            </a:pPr>
            <a:r>
              <a:rPr lang="en-US" sz="1100"/>
              <a:t>A typical model: sites organize their data to match ours (you do the work) </a:t>
            </a:r>
            <a:endParaRPr sz="1100"/>
          </a:p>
          <a:p>
            <a:pPr marL="914400" lvl="1" indent="-298450" rtl="0">
              <a:lnSpc>
                <a:spcPct val="115000"/>
              </a:lnSpc>
              <a:spcBef>
                <a:spcPts val="0"/>
              </a:spcBef>
              <a:spcAft>
                <a:spcPts val="0"/>
              </a:spcAft>
              <a:buSzPts val="1100"/>
              <a:buChar char="○"/>
            </a:pPr>
            <a:r>
              <a:rPr lang="en-US" sz="1100"/>
              <a:t>Our model: sites send data “as-is”, we match it to ours (we do the work)</a:t>
            </a:r>
            <a:endParaRPr sz="1100"/>
          </a:p>
          <a:p>
            <a:pPr marL="914400" lvl="1" indent="-298450" rtl="0">
              <a:lnSpc>
                <a:spcPct val="115000"/>
              </a:lnSpc>
              <a:spcBef>
                <a:spcPts val="0"/>
              </a:spcBef>
              <a:spcAft>
                <a:spcPts val="0"/>
              </a:spcAft>
              <a:buSzPts val="1100"/>
              <a:buChar char="○"/>
            </a:pPr>
            <a:r>
              <a:rPr lang="en-US" sz="1100"/>
              <a:t>We believe our model will create efficiencies</a:t>
            </a:r>
            <a:endParaRPr sz="1100"/>
          </a:p>
          <a:p>
            <a:pPr marL="1371600" lvl="2" indent="-298450" rtl="0">
              <a:lnSpc>
                <a:spcPct val="115000"/>
              </a:lnSpc>
              <a:spcBef>
                <a:spcPts val="0"/>
              </a:spcBef>
              <a:spcAft>
                <a:spcPts val="0"/>
              </a:spcAft>
              <a:buSzPts val="1100"/>
              <a:buChar char="■"/>
            </a:pPr>
            <a:r>
              <a:rPr lang="en-US" sz="1100"/>
              <a:t>We learn about + process + standardize your data once, then automate</a:t>
            </a:r>
            <a:endParaRPr sz="1100"/>
          </a:p>
          <a:p>
            <a:pPr marL="457200" lvl="0" indent="-298450" rtl="0">
              <a:lnSpc>
                <a:spcPct val="115000"/>
              </a:lnSpc>
              <a:spcBef>
                <a:spcPts val="0"/>
              </a:spcBef>
              <a:spcAft>
                <a:spcPts val="0"/>
              </a:spcAft>
              <a:buSzPts val="1100"/>
              <a:buChar char="●"/>
            </a:pPr>
            <a:r>
              <a:rPr lang="en-US" sz="1100"/>
              <a:t>Receive a one-time download of your data (CO back to 2009, partner sites: as far back as you are comfortable sharing with us)</a:t>
            </a:r>
            <a:endParaRPr sz="1100"/>
          </a:p>
          <a:p>
            <a:pPr marL="457200" lvl="0" indent="-298450" rtl="0">
              <a:lnSpc>
                <a:spcPct val="115000"/>
              </a:lnSpc>
              <a:spcBef>
                <a:spcPts val="0"/>
              </a:spcBef>
              <a:spcAft>
                <a:spcPts val="0"/>
              </a:spcAft>
              <a:buSzPts val="1100"/>
              <a:buChar char="●"/>
            </a:pPr>
            <a:r>
              <a:rPr lang="en-US" sz="1100"/>
              <a:t>CO works with your data, gives you an opportunity to view/provide feedback, then create a routine data transfer</a:t>
            </a:r>
            <a:endParaRPr sz="1100"/>
          </a:p>
          <a:p>
            <a:pPr marL="457200" lvl="0" indent="-298450" rtl="0">
              <a:lnSpc>
                <a:spcPct val="115000"/>
              </a:lnSpc>
              <a:spcBef>
                <a:spcPts val="0"/>
              </a:spcBef>
              <a:spcAft>
                <a:spcPts val="0"/>
              </a:spcAft>
              <a:buSzPts val="1100"/>
              <a:buChar char="●"/>
            </a:pPr>
            <a:r>
              <a:rPr lang="en-US" sz="1100"/>
              <a:t>Automate processing: join overseas (EDN) data to domestic screening data, process, standardize and clean</a:t>
            </a:r>
            <a:endParaRPr sz="1100"/>
          </a:p>
          <a:p>
            <a:pPr marL="457200" lvl="0" indent="-298450" rtl="0">
              <a:lnSpc>
                <a:spcPct val="115000"/>
              </a:lnSpc>
              <a:spcBef>
                <a:spcPts val="0"/>
              </a:spcBef>
              <a:spcAft>
                <a:spcPts val="0"/>
              </a:spcAft>
              <a:buSzPts val="1100"/>
              <a:buChar char="●"/>
            </a:pPr>
            <a:r>
              <a:rPr lang="en-US" sz="1100"/>
              <a:t>Auto populate visualizations in near-real time: aggregate data available by site in more detail, and across the network using the lowest common denominator for compare/contrast-ability</a:t>
            </a:r>
            <a:endParaRPr sz="1100"/>
          </a:p>
          <a:p>
            <a:pPr marL="0" lvl="0" indent="0" rtl="0">
              <a:lnSpc>
                <a:spcPct val="115000"/>
              </a:lnSpc>
              <a:spcBef>
                <a:spcPts val="0"/>
              </a:spcBef>
              <a:spcAft>
                <a:spcPts val="0"/>
              </a:spcAft>
              <a:buNone/>
            </a:pPr>
            <a:endParaRPr sz="1000">
              <a:solidFill>
                <a:srgbClr val="53585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914400" y="4343400"/>
            <a:ext cx="5029200" cy="4114800"/>
          </a:xfrm>
          <a:prstGeom prst="rect">
            <a:avLst/>
          </a:prstGeom>
        </p:spPr>
        <p:txBody>
          <a:bodyPr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0" name="Shape 310"/>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14000"/>
              </a:lnSpc>
              <a:spcBef>
                <a:spcPts val="0"/>
              </a:spcBef>
              <a:spcAft>
                <a:spcPts val="0"/>
              </a:spcAft>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lvl="0" indent="0" rtl="0">
              <a:lnSpc>
                <a:spcPct val="115000"/>
              </a:lnSpc>
              <a:spcBef>
                <a:spcPts val="0"/>
              </a:spcBef>
              <a:spcAft>
                <a:spcPts val="0"/>
              </a:spcAft>
              <a:buNone/>
            </a:pPr>
            <a:endParaRPr sz="1000">
              <a:solidFill>
                <a:srgbClr val="53585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14000"/>
              </a:lnSpc>
              <a:spcBef>
                <a:spcPts val="0"/>
              </a:spcBef>
              <a:spcAft>
                <a:spcPts val="0"/>
              </a:spcAft>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354" y="2494732"/>
            <a:ext cx="7773300" cy="1470000"/>
          </a:xfrm>
          <a:prstGeom prst="rect">
            <a:avLst/>
          </a:prstGeom>
          <a:noFill/>
          <a:ln>
            <a:noFill/>
          </a:ln>
        </p:spPr>
        <p:txBody>
          <a:bodyPr wrap="square" lIns="91425" tIns="91425" rIns="91425" bIns="91425" anchor="t"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321457" marR="0" lvl="5" indent="-92857" algn="ctr" rtl="0">
              <a:spcBef>
                <a:spcPts val="0"/>
              </a:spcBef>
              <a:spcAft>
                <a:spcPts val="0"/>
              </a:spcAft>
              <a:buSzPts val="1400"/>
              <a:buChar char="■"/>
              <a:defRPr/>
            </a:lvl6pPr>
            <a:lvl7pPr marL="642914" marR="0" lvl="6" indent="-96814" algn="ctr" rtl="0">
              <a:spcBef>
                <a:spcPts val="0"/>
              </a:spcBef>
              <a:spcAft>
                <a:spcPts val="0"/>
              </a:spcAft>
              <a:buSzPts val="1400"/>
              <a:buChar char="●"/>
              <a:defRPr/>
            </a:lvl7pPr>
            <a:lvl8pPr marL="964371" marR="0" lvl="7" indent="-100771" algn="ctr" rtl="0">
              <a:spcBef>
                <a:spcPts val="0"/>
              </a:spcBef>
              <a:spcAft>
                <a:spcPts val="0"/>
              </a:spcAft>
              <a:buSzPts val="1400"/>
              <a:buChar char="○"/>
              <a:defRPr/>
            </a:lvl8pPr>
            <a:lvl9pPr marL="1285829" marR="0" lvl="8" indent="-92029" algn="ctr" rtl="0">
              <a:spcBef>
                <a:spcPts val="0"/>
              </a:spcBef>
              <a:spcAft>
                <a:spcPts val="0"/>
              </a:spcAft>
              <a:buSzPts val="1400"/>
              <a:buChar char="■"/>
              <a:defRPr/>
            </a:lvl9pPr>
          </a:lstStyle>
          <a:p>
            <a:endParaRPr/>
          </a:p>
        </p:txBody>
      </p:sp>
      <p:sp>
        <p:nvSpPr>
          <p:cNvPr id="14" name="Shape 14"/>
          <p:cNvSpPr txBox="1">
            <a:spLocks noGrp="1"/>
          </p:cNvSpPr>
          <p:nvPr>
            <p:ph type="subTitle" idx="1"/>
          </p:nvPr>
        </p:nvSpPr>
        <p:spPr>
          <a:xfrm>
            <a:off x="1371824" y="3964781"/>
            <a:ext cx="6400500" cy="1674300"/>
          </a:xfrm>
          <a:prstGeom prst="rect">
            <a:avLst/>
          </a:prstGeom>
          <a:noFill/>
          <a:ln>
            <a:noFill/>
          </a:ln>
        </p:spPr>
        <p:txBody>
          <a:bodyPr wrap="square" lIns="91425" tIns="91425" rIns="91425" bIns="91425" anchor="t" anchorCtr="0"/>
          <a:lstStyle>
            <a:lvl1pPr marL="0" marR="0" lvl="0" indent="0" algn="ctr" rtl="0">
              <a:spcBef>
                <a:spcPts val="2953"/>
              </a:spcBef>
              <a:spcAft>
                <a:spcPts val="0"/>
              </a:spcAft>
              <a:buClr>
                <a:srgbClr val="FFFFFF"/>
              </a:buClr>
              <a:buSzPts val="1400"/>
              <a:buFont typeface="Trebuchet MS"/>
              <a:buNone/>
              <a:defRPr/>
            </a:lvl1pPr>
            <a:lvl2pPr marL="321457" marR="0" lvl="1" indent="-3957" algn="ctr" rtl="0">
              <a:spcBef>
                <a:spcPts val="2953"/>
              </a:spcBef>
              <a:spcAft>
                <a:spcPts val="0"/>
              </a:spcAft>
              <a:buClr>
                <a:srgbClr val="5C6670"/>
              </a:buClr>
              <a:buSzPts val="1400"/>
              <a:buFont typeface="Trebuchet MS"/>
              <a:buNone/>
              <a:defRPr/>
            </a:lvl2pPr>
            <a:lvl3pPr marL="642914" marR="0" lvl="2" indent="-7914" algn="ctr" rtl="0">
              <a:spcBef>
                <a:spcPts val="2953"/>
              </a:spcBef>
              <a:spcAft>
                <a:spcPts val="0"/>
              </a:spcAft>
              <a:buClr>
                <a:srgbClr val="5C6670"/>
              </a:buClr>
              <a:buSzPts val="1400"/>
              <a:buFont typeface="Trebuchet MS"/>
              <a:buNone/>
              <a:defRPr/>
            </a:lvl3pPr>
            <a:lvl4pPr marL="964371" marR="0" lvl="3" indent="-11871" algn="ctr" rtl="0">
              <a:spcBef>
                <a:spcPts val="2953"/>
              </a:spcBef>
              <a:spcAft>
                <a:spcPts val="0"/>
              </a:spcAft>
              <a:buClr>
                <a:srgbClr val="5C6670"/>
              </a:buClr>
              <a:buSzPts val="1400"/>
              <a:buFont typeface="Trebuchet MS"/>
              <a:buNone/>
              <a:defRPr/>
            </a:lvl4pPr>
            <a:lvl5pPr marL="1285829" marR="0" lvl="4" indent="-3129" algn="ctr" rtl="0">
              <a:spcBef>
                <a:spcPts val="2953"/>
              </a:spcBef>
              <a:spcAft>
                <a:spcPts val="0"/>
              </a:spcAft>
              <a:buClr>
                <a:srgbClr val="5C6670"/>
              </a:buClr>
              <a:buSzPts val="1400"/>
              <a:buFont typeface="Trebuchet MS"/>
              <a:buNone/>
              <a:defRPr/>
            </a:lvl5pPr>
            <a:lvl6pPr marL="1607286" marR="0" lvl="5" indent="-7086" algn="ctr" rtl="0">
              <a:spcBef>
                <a:spcPts val="2953"/>
              </a:spcBef>
              <a:spcAft>
                <a:spcPts val="0"/>
              </a:spcAft>
              <a:buClr>
                <a:srgbClr val="5C6670"/>
              </a:buClr>
              <a:buSzPts val="1400"/>
              <a:buFont typeface="Trebuchet MS"/>
              <a:buNone/>
              <a:defRPr/>
            </a:lvl6pPr>
            <a:lvl7pPr marL="1928743" marR="0" lvl="6" indent="-11043" algn="ctr" rtl="0">
              <a:spcBef>
                <a:spcPts val="2953"/>
              </a:spcBef>
              <a:spcAft>
                <a:spcPts val="0"/>
              </a:spcAft>
              <a:buClr>
                <a:srgbClr val="5C6670"/>
              </a:buClr>
              <a:buSzPts val="1400"/>
              <a:buFont typeface="Trebuchet MS"/>
              <a:buNone/>
              <a:defRPr/>
            </a:lvl7pPr>
            <a:lvl8pPr marL="2250201" marR="0" lvl="7" indent="-2301" algn="ctr" rtl="0">
              <a:spcBef>
                <a:spcPts val="2953"/>
              </a:spcBef>
              <a:spcAft>
                <a:spcPts val="0"/>
              </a:spcAft>
              <a:buClr>
                <a:srgbClr val="5C6670"/>
              </a:buClr>
              <a:buSzPts val="1400"/>
              <a:buFont typeface="Trebuchet MS"/>
              <a:buNone/>
              <a:defRPr/>
            </a:lvl8pPr>
            <a:lvl9pPr marL="2571658" marR="0" lvl="8" indent="-6258" algn="ctr" rtl="0">
              <a:spcBef>
                <a:spcPts val="2953"/>
              </a:spcBef>
              <a:spcAft>
                <a:spcPts val="0"/>
              </a:spcAft>
              <a:buClr>
                <a:srgbClr val="5C6670"/>
              </a:buClr>
              <a:buSzPts val="1400"/>
              <a:buFont typeface="Trebuchet MS"/>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46484" y="466038"/>
            <a:ext cx="7715100" cy="1210500"/>
          </a:xfrm>
          <a:prstGeom prst="rect">
            <a:avLst/>
          </a:prstGeom>
          <a:noFill/>
          <a:ln>
            <a:noFill/>
          </a:ln>
        </p:spPr>
        <p:txBody>
          <a:bodyPr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Shape 76"/>
          <p:cNvSpPr txBox="1">
            <a:spLocks noGrp="1"/>
          </p:cNvSpPr>
          <p:nvPr>
            <p:ph type="body" idx="1"/>
          </p:nvPr>
        </p:nvSpPr>
        <p:spPr>
          <a:xfrm>
            <a:off x="457646" y="1981200"/>
            <a:ext cx="7715100" cy="3966000"/>
          </a:xfrm>
          <a:prstGeom prst="rect">
            <a:avLst/>
          </a:prstGeom>
          <a:noFill/>
          <a:ln>
            <a:noFill/>
          </a:ln>
        </p:spPr>
        <p:txBody>
          <a:bodyPr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46484" y="375047"/>
            <a:ext cx="7715100" cy="878700"/>
          </a:xfrm>
          <a:prstGeom prst="rect">
            <a:avLst/>
          </a:prstGeom>
          <a:noFill/>
          <a:ln>
            <a:noFill/>
          </a:ln>
        </p:spPr>
        <p:txBody>
          <a:bodyPr wrap="square" lIns="91425" tIns="91425" rIns="91425" bIns="91425" anchor="t"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9" name="Shape 79"/>
          <p:cNvSpPr txBox="1">
            <a:spLocks noGrp="1"/>
          </p:cNvSpPr>
          <p:nvPr>
            <p:ph type="body" idx="1"/>
          </p:nvPr>
        </p:nvSpPr>
        <p:spPr>
          <a:xfrm>
            <a:off x="457646" y="1339453"/>
            <a:ext cx="7715100" cy="4607700"/>
          </a:xfrm>
          <a:prstGeom prst="rect">
            <a:avLst/>
          </a:prstGeom>
          <a:noFill/>
          <a:ln>
            <a:noFill/>
          </a:ln>
        </p:spPr>
        <p:txBody>
          <a:bodyPr wrap="square" lIns="91425" tIns="91425" rIns="91425" bIns="91425" anchor="t" anchorCtr="0"/>
          <a:lstStyle>
            <a:lvl1pPr marL="457200" lvl="0" indent="-317500" rtl="0">
              <a:lnSpc>
                <a:spcPct val="114000"/>
              </a:lnSpc>
              <a:spcBef>
                <a:spcPts val="0"/>
              </a:spcBef>
              <a:spcAft>
                <a:spcPts val="0"/>
              </a:spcAft>
              <a:buSzPts val="1400"/>
              <a:buChar char="●"/>
              <a:defRPr/>
            </a:lvl1pPr>
            <a:lvl2pPr marL="914400" lvl="1" indent="-317500" rtl="0">
              <a:lnSpc>
                <a:spcPct val="114000"/>
              </a:lnSpc>
              <a:spcBef>
                <a:spcPts val="600"/>
              </a:spcBef>
              <a:spcAft>
                <a:spcPts val="0"/>
              </a:spcAft>
              <a:buClr>
                <a:srgbClr val="53585F"/>
              </a:buClr>
              <a:buSzPts val="1400"/>
              <a:buFont typeface="Trebuchet MS"/>
              <a:buChar char="▪"/>
              <a:defRPr/>
            </a:lvl2pPr>
            <a:lvl3pPr marL="1371600" lvl="2" indent="-317500" rtl="0">
              <a:lnSpc>
                <a:spcPct val="114000"/>
              </a:lnSpc>
              <a:spcBef>
                <a:spcPts val="600"/>
              </a:spcBef>
              <a:spcAft>
                <a:spcPts val="0"/>
              </a:spcAft>
              <a:buClr>
                <a:srgbClr val="53585F"/>
              </a:buClr>
              <a:buSzPts val="1400"/>
              <a:buFont typeface="Trebuchet MS"/>
              <a:buChar char="•"/>
              <a:defRPr/>
            </a:lvl3pPr>
            <a:lvl4pPr marL="1828800" lvl="3" indent="-317500" rtl="0">
              <a:lnSpc>
                <a:spcPct val="114000"/>
              </a:lnSpc>
              <a:spcBef>
                <a:spcPts val="600"/>
              </a:spcBef>
              <a:spcAft>
                <a:spcPts val="0"/>
              </a:spcAft>
              <a:buClr>
                <a:srgbClr val="53585F"/>
              </a:buClr>
              <a:buSzPts val="1400"/>
              <a:buFont typeface="Trebuchet MS"/>
              <a:buChar char="•"/>
              <a:defRPr/>
            </a:lvl4pPr>
            <a:lvl5pPr marL="2286000" lvl="4" indent="-317500" rtl="0">
              <a:lnSpc>
                <a:spcPct val="114000"/>
              </a:lnSpc>
              <a:spcBef>
                <a:spcPts val="600"/>
              </a:spcBef>
              <a:spcAft>
                <a:spcPts val="0"/>
              </a:spcAft>
              <a:buClr>
                <a:srgbClr val="53585F"/>
              </a:buClr>
              <a:buSzPts val="1400"/>
              <a:buFont typeface="Trebuchet MS"/>
              <a:buChar char="o"/>
              <a:defRPr/>
            </a:lvl5pPr>
            <a:lvl6pPr marL="2743200" lvl="5" indent="-317500" rtl="0">
              <a:spcBef>
                <a:spcPts val="60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l="4991" t="1700" r="5233" b="1700"/>
          <a:stretch/>
        </p:blipFill>
        <p:spPr>
          <a:xfrm>
            <a:off x="455414" y="325934"/>
            <a:ext cx="3898800" cy="5593200"/>
          </a:xfrm>
          <a:prstGeom prst="rect">
            <a:avLst/>
          </a:prstGeom>
          <a:noFill/>
          <a:ln>
            <a:noFill/>
          </a:ln>
        </p:spPr>
      </p:pic>
      <p:pic>
        <p:nvPicPr>
          <p:cNvPr id="82" name="Shape 82"/>
          <p:cNvPicPr preferRelativeResize="0"/>
          <p:nvPr/>
        </p:nvPicPr>
        <p:blipFill rotWithShape="1">
          <a:blip r:embed="rId3">
            <a:alphaModFix/>
          </a:blip>
          <a:srcRect l="59" t="123" r="69" b="11895"/>
          <a:stretch/>
        </p:blipFill>
        <p:spPr>
          <a:xfrm>
            <a:off x="4796359" y="324818"/>
            <a:ext cx="3900000" cy="2577300"/>
          </a:xfrm>
          <a:prstGeom prst="rect">
            <a:avLst/>
          </a:prstGeom>
          <a:noFill/>
          <a:ln>
            <a:noFill/>
          </a:ln>
        </p:spPr>
      </p:pic>
      <p:pic>
        <p:nvPicPr>
          <p:cNvPr id="83" name="Shape 83"/>
          <p:cNvPicPr preferRelativeResize="0"/>
          <p:nvPr/>
        </p:nvPicPr>
        <p:blipFill rotWithShape="1">
          <a:blip r:embed="rId4">
            <a:alphaModFix/>
          </a:blip>
          <a:srcRect t="4948" b="7000"/>
          <a:stretch/>
        </p:blipFill>
        <p:spPr>
          <a:xfrm>
            <a:off x="4795242" y="3343052"/>
            <a:ext cx="3902400" cy="2576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46483" y="375046"/>
            <a:ext cx="7715100" cy="878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57645" y="1339453"/>
            <a:ext cx="7715100" cy="4607700"/>
          </a:xfrm>
          <a:prstGeom prst="rect">
            <a:avLst/>
          </a:prstGeom>
          <a:noFill/>
          <a:ln>
            <a:noFill/>
          </a:ln>
        </p:spPr>
        <p:txBody>
          <a:bodyPr wrap="square" lIns="91425" tIns="91425" rIns="91425" bIns="91425" anchor="t" anchorCtr="0"/>
          <a:lstStyle>
            <a:lvl1pPr marL="457200" marR="0" lvl="0" indent="-228600" algn="l" rtl="0">
              <a:lnSpc>
                <a:spcPct val="11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14000"/>
              </a:lnSpc>
              <a:spcBef>
                <a:spcPts val="600"/>
              </a:spcBef>
              <a:spcAft>
                <a:spcPts val="0"/>
              </a:spcAft>
              <a:buClr>
                <a:srgbClr val="53585F"/>
              </a:buClr>
              <a:buSzPts val="1400"/>
              <a:buFont typeface="Trebuchet MS"/>
              <a:buChar char="▪"/>
              <a:defRPr sz="1400" b="0" i="0" u="none" strike="noStrike" cap="none">
                <a:solidFill>
                  <a:srgbClr val="000000"/>
                </a:solidFill>
                <a:latin typeface="Arial"/>
                <a:ea typeface="Arial"/>
                <a:cs typeface="Arial"/>
                <a:sym typeface="Arial"/>
              </a:defRPr>
            </a:lvl2pPr>
            <a:lvl3pPr marL="1371600" marR="0" lvl="2" indent="-317500" algn="l" rtl="0">
              <a:lnSpc>
                <a:spcPct val="114000"/>
              </a:lnSpc>
              <a:spcBef>
                <a:spcPts val="600"/>
              </a:spcBef>
              <a:spcAft>
                <a:spcPts val="0"/>
              </a:spcAft>
              <a:buClr>
                <a:srgbClr val="53585F"/>
              </a:buClr>
              <a:buSzPts val="1400"/>
              <a:buFont typeface="Trebuchet MS"/>
              <a:buChar char="•"/>
              <a:defRPr sz="1400" b="0" i="0" u="none" strike="noStrike" cap="none">
                <a:solidFill>
                  <a:srgbClr val="000000"/>
                </a:solidFill>
                <a:latin typeface="Arial"/>
                <a:ea typeface="Arial"/>
                <a:cs typeface="Arial"/>
                <a:sym typeface="Arial"/>
              </a:defRPr>
            </a:lvl3pPr>
            <a:lvl4pPr marL="1828800" marR="0" lvl="3" indent="-317500" algn="l" rtl="0">
              <a:lnSpc>
                <a:spcPct val="114000"/>
              </a:lnSpc>
              <a:spcBef>
                <a:spcPts val="600"/>
              </a:spcBef>
              <a:spcAft>
                <a:spcPts val="0"/>
              </a:spcAft>
              <a:buClr>
                <a:srgbClr val="53585F"/>
              </a:buClr>
              <a:buSzPts val="1400"/>
              <a:buFont typeface="Trebuchet MS"/>
              <a:buChar char="•"/>
              <a:defRPr sz="1400" b="0" i="0" u="none" strike="noStrike" cap="none">
                <a:solidFill>
                  <a:srgbClr val="000000"/>
                </a:solidFill>
                <a:latin typeface="Arial"/>
                <a:ea typeface="Arial"/>
                <a:cs typeface="Arial"/>
                <a:sym typeface="Arial"/>
              </a:defRPr>
            </a:lvl4pPr>
            <a:lvl5pPr marL="2286000" marR="0" lvl="4" indent="-317500" algn="l" rtl="0">
              <a:lnSpc>
                <a:spcPct val="114000"/>
              </a:lnSpc>
              <a:spcBef>
                <a:spcPts val="600"/>
              </a:spcBef>
              <a:spcAft>
                <a:spcPts val="0"/>
              </a:spcAft>
              <a:buClr>
                <a:srgbClr val="53585F"/>
              </a:buClr>
              <a:buSzPts val="1400"/>
              <a:buFont typeface="Trebuchet MS"/>
              <a:buChar char="o"/>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714375" y="1783706"/>
            <a:ext cx="7715100" cy="14700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1800"/>
            </a:lvl2pPr>
            <a:lvl3pPr marL="0" marR="0" lvl="2" indent="0" algn="ctr" rtl="0">
              <a:spcBef>
                <a:spcPts val="0"/>
              </a:spcBef>
              <a:spcAft>
                <a:spcPts val="0"/>
              </a:spcAft>
              <a:buSzPts val="1400"/>
              <a:buNone/>
              <a:defRPr sz="1800"/>
            </a:lvl3pPr>
            <a:lvl4pPr marL="0" marR="0" lvl="3" indent="0" algn="ctr" rtl="0">
              <a:spcBef>
                <a:spcPts val="0"/>
              </a:spcBef>
              <a:spcAft>
                <a:spcPts val="0"/>
              </a:spcAft>
              <a:buSzPts val="1400"/>
              <a:buNone/>
              <a:defRPr sz="1800"/>
            </a:lvl4pPr>
            <a:lvl5pPr marL="0" marR="0" lvl="4" indent="0" algn="ctr" rtl="0">
              <a:spcBef>
                <a:spcPts val="0"/>
              </a:spcBef>
              <a:spcAft>
                <a:spcPts val="0"/>
              </a:spcAft>
              <a:buSzPts val="1400"/>
              <a:buNone/>
              <a:defRPr sz="1800"/>
            </a:lvl5pPr>
            <a:lvl6pPr marL="321457" marR="0" lvl="5" indent="-3957" algn="ctr" rtl="0">
              <a:spcBef>
                <a:spcPts val="0"/>
              </a:spcBef>
              <a:spcAft>
                <a:spcPts val="0"/>
              </a:spcAft>
              <a:buSzPts val="1400"/>
              <a:buNone/>
              <a:defRPr sz="1800"/>
            </a:lvl6pPr>
            <a:lvl7pPr marL="642914" marR="0" lvl="6" indent="-7914" algn="ctr" rtl="0">
              <a:spcBef>
                <a:spcPts val="0"/>
              </a:spcBef>
              <a:spcAft>
                <a:spcPts val="0"/>
              </a:spcAft>
              <a:buSzPts val="1400"/>
              <a:buNone/>
              <a:defRPr sz="1800"/>
            </a:lvl7pPr>
            <a:lvl8pPr marL="964371" marR="0" lvl="7" indent="-11871" algn="ctr" rtl="0">
              <a:spcBef>
                <a:spcPts val="0"/>
              </a:spcBef>
              <a:spcAft>
                <a:spcPts val="0"/>
              </a:spcAft>
              <a:buSzPts val="1400"/>
              <a:buNone/>
              <a:defRPr sz="1800"/>
            </a:lvl8pPr>
            <a:lvl9pPr marL="1285829" marR="0" lvl="8" indent="-3129" algn="ctr" rtl="0">
              <a:spcBef>
                <a:spcPts val="0"/>
              </a:spcBef>
              <a:spcAft>
                <a:spcPts val="0"/>
              </a:spcAft>
              <a:buSzPts val="1400"/>
              <a:buNone/>
              <a:defRPr sz="1800"/>
            </a:lvl9pPr>
          </a:lstStyle>
          <a:p>
            <a:endParaRPr/>
          </a:p>
        </p:txBody>
      </p:sp>
      <p:sp>
        <p:nvSpPr>
          <p:cNvPr id="92" name="Shape 92"/>
          <p:cNvSpPr txBox="1">
            <a:spLocks noGrp="1"/>
          </p:cNvSpPr>
          <p:nvPr>
            <p:ph type="subTitle" idx="1"/>
          </p:nvPr>
        </p:nvSpPr>
        <p:spPr>
          <a:xfrm>
            <a:off x="714375" y="3391048"/>
            <a:ext cx="7715100" cy="1752300"/>
          </a:xfrm>
          <a:prstGeom prst="rect">
            <a:avLst/>
          </a:prstGeom>
          <a:noFill/>
          <a:ln>
            <a:noFill/>
          </a:ln>
        </p:spPr>
        <p:txBody>
          <a:bodyPr wrap="square" lIns="91425" tIns="91425" rIns="91425" bIns="91425" anchor="t" anchorCtr="0"/>
          <a:lstStyle>
            <a:lvl1pPr marL="0" marR="0" lvl="0" indent="0" algn="ctr" rtl="0">
              <a:lnSpc>
                <a:spcPct val="100000"/>
              </a:lnSpc>
              <a:spcBef>
                <a:spcPts val="2953"/>
              </a:spcBef>
              <a:spcAft>
                <a:spcPts val="0"/>
              </a:spcAft>
              <a:buClr>
                <a:srgbClr val="53585F"/>
              </a:buClr>
              <a:buSzPts val="1400"/>
              <a:buFont typeface="Trebuchet MS"/>
              <a:buNone/>
              <a:defRPr sz="1400" b="0" i="0" u="none" strike="noStrike" cap="none">
                <a:solidFill>
                  <a:srgbClr val="000000"/>
                </a:solidFill>
                <a:latin typeface="Arial"/>
                <a:ea typeface="Arial"/>
                <a:cs typeface="Arial"/>
                <a:sym typeface="Arial"/>
              </a:defRPr>
            </a:lvl1pPr>
            <a:lvl2pPr marL="321457" marR="0" lvl="1" indent="-3957"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2pPr>
            <a:lvl3pPr marL="642914" marR="0" lvl="2" indent="-7914"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3pPr>
            <a:lvl4pPr marL="964371" marR="0" lvl="3" indent="-11871"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4pPr>
            <a:lvl5pPr marL="1285829" marR="0" lvl="4" indent="-3129"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5pPr>
            <a:lvl6pPr marL="1607286" marR="0" lvl="5" indent="-7086"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6pPr>
            <a:lvl7pPr marL="1928743" marR="0" lvl="6" indent="-11043"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7pPr>
            <a:lvl8pPr marL="2250201" marR="0" lvl="7" indent="-2301"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8pPr>
            <a:lvl9pPr marL="2571658" marR="0" lvl="8" indent="-6258" algn="ctr" rtl="0">
              <a:lnSpc>
                <a:spcPct val="100000"/>
              </a:lnSpc>
              <a:spcBef>
                <a:spcPts val="2953"/>
              </a:spcBef>
              <a:spcAft>
                <a:spcPts val="0"/>
              </a:spcAft>
              <a:buClr>
                <a:srgbClr val="5C6670"/>
              </a:buClr>
              <a:buSzPts val="1400"/>
              <a:buFont typeface="Trebuchet MS"/>
              <a:buNone/>
              <a:defRPr sz="14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body" idx="2"/>
          </p:nvPr>
        </p:nvSpPr>
        <p:spPr>
          <a:xfrm>
            <a:off x="714375" y="1232296"/>
            <a:ext cx="7715100" cy="441900"/>
          </a:xfrm>
          <a:prstGeom prst="rect">
            <a:avLst/>
          </a:prstGeom>
          <a:noFill/>
          <a:ln>
            <a:noFill/>
          </a:ln>
        </p:spPr>
        <p:txBody>
          <a:bodyPr wrap="square" lIns="91425" tIns="91425" rIns="91425" bIns="91425" anchor="t" anchorCtr="0"/>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46483" y="466037"/>
            <a:ext cx="7715100" cy="12105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Shape 96"/>
          <p:cNvSpPr txBox="1">
            <a:spLocks noGrp="1"/>
          </p:cNvSpPr>
          <p:nvPr>
            <p:ph type="body" idx="1"/>
          </p:nvPr>
        </p:nvSpPr>
        <p:spPr>
          <a:xfrm>
            <a:off x="457645" y="1981200"/>
            <a:ext cx="7715100" cy="3966000"/>
          </a:xfrm>
          <a:prstGeom prst="rect">
            <a:avLst/>
          </a:prstGeom>
          <a:noFill/>
          <a:ln>
            <a:noFill/>
          </a:ln>
        </p:spPr>
        <p:txBody>
          <a:bodyPr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2">
            <a:alphaModFix/>
          </a:blip>
          <a:srcRect l="4991" t="1700" r="5233" b="1700"/>
          <a:stretch/>
        </p:blipFill>
        <p:spPr>
          <a:xfrm>
            <a:off x="455414" y="325934"/>
            <a:ext cx="3898800" cy="5593200"/>
          </a:xfrm>
          <a:prstGeom prst="rect">
            <a:avLst/>
          </a:prstGeom>
          <a:noFill/>
          <a:ln>
            <a:noFill/>
          </a:ln>
        </p:spPr>
      </p:pic>
      <p:pic>
        <p:nvPicPr>
          <p:cNvPr id="99" name="Shape 99"/>
          <p:cNvPicPr preferRelativeResize="0"/>
          <p:nvPr/>
        </p:nvPicPr>
        <p:blipFill rotWithShape="1">
          <a:blip r:embed="rId3">
            <a:alphaModFix/>
          </a:blip>
          <a:srcRect l="59" t="123" r="69" b="11895"/>
          <a:stretch/>
        </p:blipFill>
        <p:spPr>
          <a:xfrm>
            <a:off x="4796358" y="324817"/>
            <a:ext cx="3900000" cy="2577300"/>
          </a:xfrm>
          <a:prstGeom prst="rect">
            <a:avLst/>
          </a:prstGeom>
          <a:noFill/>
          <a:ln>
            <a:noFill/>
          </a:ln>
        </p:spPr>
      </p:pic>
      <p:pic>
        <p:nvPicPr>
          <p:cNvPr id="100" name="Shape 100"/>
          <p:cNvPicPr preferRelativeResize="0"/>
          <p:nvPr/>
        </p:nvPicPr>
        <p:blipFill rotWithShape="1">
          <a:blip r:embed="rId4">
            <a:alphaModFix/>
          </a:blip>
          <a:srcRect t="4948" b="7000"/>
          <a:stretch/>
        </p:blipFill>
        <p:spPr>
          <a:xfrm>
            <a:off x="4795242" y="3343051"/>
            <a:ext cx="3902400" cy="2576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5800" y="2130425"/>
            <a:ext cx="7772400" cy="1470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9" name="Shape 109"/>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rot="5400000">
            <a:off x="4732350" y="2171688"/>
            <a:ext cx="5851500"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5" name="Shape 115"/>
          <p:cNvSpPr txBox="1">
            <a:spLocks noGrp="1"/>
          </p:cNvSpPr>
          <p:nvPr>
            <p:ph type="body" idx="1"/>
          </p:nvPr>
        </p:nvSpPr>
        <p:spPr>
          <a:xfrm rot="5400000">
            <a:off x="541350" y="190488"/>
            <a:ext cx="5851500" cy="6019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1" name="Shape 121"/>
          <p:cNvSpPr txBox="1">
            <a:spLocks noGrp="1"/>
          </p:cNvSpPr>
          <p:nvPr>
            <p:ph type="body" idx="1"/>
          </p:nvPr>
        </p:nvSpPr>
        <p:spPr>
          <a:xfrm rot="5400000">
            <a:off x="2308950" y="-251550"/>
            <a:ext cx="4526100" cy="822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46485" y="2786063"/>
            <a:ext cx="8250900" cy="1626300"/>
          </a:xfrm>
          <a:prstGeom prst="rect">
            <a:avLst/>
          </a:prstGeom>
          <a:noFill/>
          <a:ln>
            <a:noFill/>
          </a:ln>
        </p:spPr>
        <p:txBody>
          <a:bodyPr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321457" lvl="5" algn="ctr" rtl="0">
              <a:spcBef>
                <a:spcPts val="0"/>
              </a:spcBef>
              <a:spcAft>
                <a:spcPts val="0"/>
              </a:spcAft>
              <a:buSzPts val="1400"/>
              <a:buChar char="■"/>
              <a:defRPr/>
            </a:lvl6pPr>
            <a:lvl7pPr marL="642914" lvl="6" algn="ctr" rtl="0">
              <a:spcBef>
                <a:spcPts val="0"/>
              </a:spcBef>
              <a:spcAft>
                <a:spcPts val="0"/>
              </a:spcAft>
              <a:buSzPts val="1400"/>
              <a:buChar char="●"/>
              <a:defRPr/>
            </a:lvl7pPr>
            <a:lvl8pPr marL="964371" lvl="7" algn="ctr" rtl="0">
              <a:spcBef>
                <a:spcPts val="0"/>
              </a:spcBef>
              <a:spcAft>
                <a:spcPts val="0"/>
              </a:spcAft>
              <a:buSzPts val="1400"/>
              <a:buChar char="○"/>
              <a:defRPr/>
            </a:lvl8pPr>
            <a:lvl9pPr marL="1285829" lvl="8" algn="ctr" rtl="0">
              <a:spcBef>
                <a:spcPts val="0"/>
              </a:spcBef>
              <a:spcAft>
                <a:spcPts val="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1792288" y="5367338"/>
            <a:ext cx="5486400" cy="804900"/>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3050"/>
            <a:ext cx="3008400" cy="11619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3575050" y="273050"/>
            <a:ext cx="5111700" cy="58530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body" idx="2"/>
          </p:nvPr>
        </p:nvSpPr>
        <p:spPr>
          <a:xfrm>
            <a:off x="457200" y="1435100"/>
            <a:ext cx="3008400" cy="4691100"/>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9"/>
        <p:cNvGrpSpPr/>
        <p:nvPr/>
      </p:nvGrpSpPr>
      <p:grpSpPr>
        <a:xfrm>
          <a:off x="0" y="0"/>
          <a:ext cx="0" cy="0"/>
          <a:chOff x="0" y="0"/>
          <a:chExt cx="0" cy="0"/>
        </a:xfrm>
      </p:grpSpPr>
      <p:sp>
        <p:nvSpPr>
          <p:cNvPr id="140" name="Shape 140"/>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0" name="Shape 150"/>
          <p:cNvSpPr txBox="1">
            <a:spLocks noGrp="1"/>
          </p:cNvSpPr>
          <p:nvPr>
            <p:ph type="body" idx="1"/>
          </p:nvPr>
        </p:nvSpPr>
        <p:spPr>
          <a:xfrm>
            <a:off x="457200" y="1535113"/>
            <a:ext cx="4040100" cy="639900"/>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2174875"/>
            <a:ext cx="4040100" cy="3951300"/>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body" idx="3"/>
          </p:nvPr>
        </p:nvSpPr>
        <p:spPr>
          <a:xfrm>
            <a:off x="4645025" y="1535113"/>
            <a:ext cx="4041900" cy="639900"/>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body" idx="4"/>
          </p:nvPr>
        </p:nvSpPr>
        <p:spPr>
          <a:xfrm>
            <a:off x="4645025" y="2174875"/>
            <a:ext cx="4041900" cy="3951300"/>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9" name="Shape 159"/>
          <p:cNvSpPr txBox="1">
            <a:spLocks noGrp="1"/>
          </p:cNvSpPr>
          <p:nvPr>
            <p:ph type="body" idx="1"/>
          </p:nvPr>
        </p:nvSpPr>
        <p:spPr>
          <a:xfrm>
            <a:off x="457200" y="1600200"/>
            <a:ext cx="4038600" cy="4526100"/>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body" idx="2"/>
          </p:nvPr>
        </p:nvSpPr>
        <p:spPr>
          <a:xfrm>
            <a:off x="4648200" y="1600200"/>
            <a:ext cx="4038600" cy="4526100"/>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6" name="Shape 166"/>
          <p:cNvSpPr txBox="1">
            <a:spLocks noGrp="1"/>
          </p:cNvSpPr>
          <p:nvPr>
            <p:ph type="body" idx="1"/>
          </p:nvPr>
        </p:nvSpPr>
        <p:spPr>
          <a:xfrm>
            <a:off x="722313" y="2906713"/>
            <a:ext cx="7772400" cy="1500300"/>
          </a:xfrm>
          <a:prstGeom prst="rect">
            <a:avLst/>
          </a:prstGeom>
          <a:noFill/>
          <a:ln>
            <a:noFill/>
          </a:ln>
        </p:spPr>
        <p:txBody>
          <a:bodyPr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2" name="Shape 172"/>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354" y="2494732"/>
            <a:ext cx="7773300" cy="1470000"/>
          </a:xfrm>
          <a:prstGeom prst="rect">
            <a:avLst/>
          </a:prstGeom>
          <a:noFill/>
          <a:ln>
            <a:noFill/>
          </a:ln>
        </p:spPr>
        <p:txBody>
          <a:bodyPr wrap="square" lIns="91425" tIns="91425" rIns="91425" bIns="91425" anchor="b"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321457" marR="0" lvl="5" indent="-92857" algn="ctr" rtl="0">
              <a:spcBef>
                <a:spcPts val="0"/>
              </a:spcBef>
              <a:spcAft>
                <a:spcPts val="0"/>
              </a:spcAft>
              <a:buSzPts val="1400"/>
              <a:buChar char="■"/>
              <a:defRPr/>
            </a:lvl6pPr>
            <a:lvl7pPr marL="642914" marR="0" lvl="6" indent="-96814" algn="ctr" rtl="0">
              <a:spcBef>
                <a:spcPts val="0"/>
              </a:spcBef>
              <a:spcAft>
                <a:spcPts val="0"/>
              </a:spcAft>
              <a:buSzPts val="1400"/>
              <a:buChar char="●"/>
              <a:defRPr/>
            </a:lvl7pPr>
            <a:lvl8pPr marL="964371" marR="0" lvl="7" indent="-100771" algn="ctr" rtl="0">
              <a:spcBef>
                <a:spcPts val="0"/>
              </a:spcBef>
              <a:spcAft>
                <a:spcPts val="0"/>
              </a:spcAft>
              <a:buSzPts val="1400"/>
              <a:buChar char="○"/>
              <a:defRPr/>
            </a:lvl8pPr>
            <a:lvl9pPr marL="1285829" marR="0" lvl="8" indent="-92029" algn="ctr" rtl="0">
              <a:spcBef>
                <a:spcPts val="0"/>
              </a:spcBef>
              <a:spcAft>
                <a:spcPts val="0"/>
              </a:spcAft>
              <a:buSzPts val="1400"/>
              <a:buChar char="■"/>
              <a:defRPr/>
            </a:lvl9pPr>
          </a:lstStyle>
          <a:p>
            <a:endParaRPr/>
          </a:p>
        </p:txBody>
      </p:sp>
      <p:sp>
        <p:nvSpPr>
          <p:cNvPr id="24" name="Shape 24"/>
          <p:cNvSpPr txBox="1">
            <a:spLocks noGrp="1"/>
          </p:cNvSpPr>
          <p:nvPr>
            <p:ph type="subTitle" idx="1"/>
          </p:nvPr>
        </p:nvSpPr>
        <p:spPr>
          <a:xfrm>
            <a:off x="1371824" y="4071938"/>
            <a:ext cx="6400500" cy="1567200"/>
          </a:xfrm>
          <a:prstGeom prst="rect">
            <a:avLst/>
          </a:prstGeom>
          <a:noFill/>
          <a:ln>
            <a:noFill/>
          </a:ln>
        </p:spPr>
        <p:txBody>
          <a:bodyPr wrap="square" lIns="91425" tIns="91425" rIns="91425" bIns="91425" anchor="t" anchorCtr="0"/>
          <a:lstStyle>
            <a:lvl1pPr marL="0" marR="0" lvl="0" indent="0" algn="ctr" rtl="0">
              <a:spcBef>
                <a:spcPts val="2953"/>
              </a:spcBef>
              <a:spcAft>
                <a:spcPts val="0"/>
              </a:spcAft>
              <a:buClr>
                <a:srgbClr val="FFFFFF"/>
              </a:buClr>
              <a:buSzPts val="1400"/>
              <a:buFont typeface="Trebuchet MS"/>
              <a:buNone/>
              <a:defRPr/>
            </a:lvl1pPr>
            <a:lvl2pPr marL="321457" marR="0" lvl="1" indent="-3957" algn="ctr" rtl="0">
              <a:spcBef>
                <a:spcPts val="2953"/>
              </a:spcBef>
              <a:spcAft>
                <a:spcPts val="0"/>
              </a:spcAft>
              <a:buClr>
                <a:srgbClr val="5C6670"/>
              </a:buClr>
              <a:buSzPts val="1400"/>
              <a:buFont typeface="Trebuchet MS"/>
              <a:buNone/>
              <a:defRPr/>
            </a:lvl2pPr>
            <a:lvl3pPr marL="642914" marR="0" lvl="2" indent="-7914" algn="ctr" rtl="0">
              <a:spcBef>
                <a:spcPts val="2953"/>
              </a:spcBef>
              <a:spcAft>
                <a:spcPts val="0"/>
              </a:spcAft>
              <a:buClr>
                <a:srgbClr val="5C6670"/>
              </a:buClr>
              <a:buSzPts val="1400"/>
              <a:buFont typeface="Trebuchet MS"/>
              <a:buNone/>
              <a:defRPr/>
            </a:lvl3pPr>
            <a:lvl4pPr marL="964371" marR="0" lvl="3" indent="-11871" algn="ctr" rtl="0">
              <a:spcBef>
                <a:spcPts val="2953"/>
              </a:spcBef>
              <a:spcAft>
                <a:spcPts val="0"/>
              </a:spcAft>
              <a:buClr>
                <a:srgbClr val="5C6670"/>
              </a:buClr>
              <a:buSzPts val="1400"/>
              <a:buFont typeface="Trebuchet MS"/>
              <a:buNone/>
              <a:defRPr/>
            </a:lvl4pPr>
            <a:lvl5pPr marL="1285829" marR="0" lvl="4" indent="-3129" algn="ctr" rtl="0">
              <a:spcBef>
                <a:spcPts val="2953"/>
              </a:spcBef>
              <a:spcAft>
                <a:spcPts val="0"/>
              </a:spcAft>
              <a:buClr>
                <a:srgbClr val="5C6670"/>
              </a:buClr>
              <a:buSzPts val="1400"/>
              <a:buFont typeface="Trebuchet MS"/>
              <a:buNone/>
              <a:defRPr/>
            </a:lvl5pPr>
            <a:lvl6pPr marL="1607286" marR="0" lvl="5" indent="-7086" algn="ctr" rtl="0">
              <a:spcBef>
                <a:spcPts val="2953"/>
              </a:spcBef>
              <a:spcAft>
                <a:spcPts val="0"/>
              </a:spcAft>
              <a:buClr>
                <a:srgbClr val="5C6670"/>
              </a:buClr>
              <a:buSzPts val="1400"/>
              <a:buFont typeface="Trebuchet MS"/>
              <a:buNone/>
              <a:defRPr/>
            </a:lvl6pPr>
            <a:lvl7pPr marL="1928743" marR="0" lvl="6" indent="-11043" algn="ctr" rtl="0">
              <a:spcBef>
                <a:spcPts val="2953"/>
              </a:spcBef>
              <a:spcAft>
                <a:spcPts val="0"/>
              </a:spcAft>
              <a:buClr>
                <a:srgbClr val="5C6670"/>
              </a:buClr>
              <a:buSzPts val="1400"/>
              <a:buFont typeface="Trebuchet MS"/>
              <a:buNone/>
              <a:defRPr/>
            </a:lvl7pPr>
            <a:lvl8pPr marL="2250201" marR="0" lvl="7" indent="-2301" algn="ctr" rtl="0">
              <a:spcBef>
                <a:spcPts val="2953"/>
              </a:spcBef>
              <a:spcAft>
                <a:spcPts val="0"/>
              </a:spcAft>
              <a:buClr>
                <a:srgbClr val="5C6670"/>
              </a:buClr>
              <a:buSzPts val="1400"/>
              <a:buFont typeface="Trebuchet MS"/>
              <a:buNone/>
              <a:defRPr/>
            </a:lvl8pPr>
            <a:lvl9pPr marL="2571658" marR="0" lvl="8" indent="-6258" algn="ctr" rtl="0">
              <a:spcBef>
                <a:spcPts val="2953"/>
              </a:spcBef>
              <a:spcAft>
                <a:spcPts val="0"/>
              </a:spcAft>
              <a:buClr>
                <a:srgbClr val="5C6670"/>
              </a:buClr>
              <a:buSzPts val="1400"/>
              <a:buFont typeface="Trebuchet MS"/>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46485" y="2786063"/>
            <a:ext cx="8250900" cy="1626300"/>
          </a:xfrm>
          <a:prstGeom prst="rect">
            <a:avLst/>
          </a:prstGeom>
          <a:noFill/>
          <a:ln>
            <a:noFill/>
          </a:ln>
        </p:spPr>
        <p:txBody>
          <a:bodyPr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321457" lvl="5" algn="ctr" rtl="0">
              <a:spcBef>
                <a:spcPts val="0"/>
              </a:spcBef>
              <a:spcAft>
                <a:spcPts val="0"/>
              </a:spcAft>
              <a:buSzPts val="1400"/>
              <a:buChar char="■"/>
              <a:defRPr/>
            </a:lvl6pPr>
            <a:lvl7pPr marL="642914" lvl="6" algn="ctr" rtl="0">
              <a:spcBef>
                <a:spcPts val="0"/>
              </a:spcBef>
              <a:spcAft>
                <a:spcPts val="0"/>
              </a:spcAft>
              <a:buSzPts val="1400"/>
              <a:buChar char="●"/>
              <a:defRPr/>
            </a:lvl7pPr>
            <a:lvl8pPr marL="964371" lvl="7" algn="ctr" rtl="0">
              <a:spcBef>
                <a:spcPts val="0"/>
              </a:spcBef>
              <a:spcAft>
                <a:spcPts val="0"/>
              </a:spcAft>
              <a:buSzPts val="1400"/>
              <a:buChar char="○"/>
              <a:defRPr/>
            </a:lvl8pPr>
            <a:lvl9pPr marL="1285829" lvl="8" algn="ctr"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Shape 30"/>
        <p:cNvGrpSpPr/>
        <p:nvPr/>
      </p:nvGrpSpPr>
      <p:grpSpPr>
        <a:xfrm>
          <a:off x="0" y="0"/>
          <a:ext cx="0" cy="0"/>
          <a:chOff x="0" y="0"/>
          <a:chExt cx="0" cy="0"/>
        </a:xfrm>
      </p:grpSpPr>
      <p:sp>
        <p:nvSpPr>
          <p:cNvPr id="31" name="Shape 31"/>
          <p:cNvSpPr txBox="1">
            <a:spLocks noGrp="1"/>
          </p:cNvSpPr>
          <p:nvPr>
            <p:ph type="subTitle" idx="1"/>
          </p:nvPr>
        </p:nvSpPr>
        <p:spPr>
          <a:xfrm>
            <a:off x="443626" y="2839641"/>
            <a:ext cx="7715100" cy="482400"/>
          </a:xfrm>
          <a:prstGeom prst="rect">
            <a:avLst/>
          </a:prstGeom>
          <a:noFill/>
          <a:ln>
            <a:noFill/>
          </a:ln>
        </p:spPr>
        <p:txBody>
          <a:bodyPr wrap="square" lIns="91425" tIns="91425" rIns="91425" bIns="91425" anchor="t" anchorCtr="0"/>
          <a:lstStyle>
            <a:lvl1pPr marL="0" marR="0" lvl="0" indent="0" algn="l" rtl="0">
              <a:spcBef>
                <a:spcPts val="2953"/>
              </a:spcBef>
              <a:spcAft>
                <a:spcPts val="0"/>
              </a:spcAft>
              <a:buClr>
                <a:schemeClr val="lt1"/>
              </a:buClr>
              <a:buSzPts val="1400"/>
              <a:buFont typeface="Trebuchet MS"/>
              <a:buNone/>
              <a:defRPr/>
            </a:lvl1pPr>
            <a:lvl2pPr marL="321457" marR="0" lvl="1" indent="-3957" algn="ctr" rtl="0">
              <a:spcBef>
                <a:spcPts val="2953"/>
              </a:spcBef>
              <a:spcAft>
                <a:spcPts val="0"/>
              </a:spcAft>
              <a:buClr>
                <a:srgbClr val="5C6670"/>
              </a:buClr>
              <a:buSzPts val="1400"/>
              <a:buFont typeface="Trebuchet MS"/>
              <a:buNone/>
              <a:defRPr/>
            </a:lvl2pPr>
            <a:lvl3pPr marL="642914" marR="0" lvl="2" indent="-7914" algn="ctr" rtl="0">
              <a:spcBef>
                <a:spcPts val="2953"/>
              </a:spcBef>
              <a:spcAft>
                <a:spcPts val="0"/>
              </a:spcAft>
              <a:buClr>
                <a:srgbClr val="5C6670"/>
              </a:buClr>
              <a:buSzPts val="1400"/>
              <a:buFont typeface="Trebuchet MS"/>
              <a:buNone/>
              <a:defRPr/>
            </a:lvl3pPr>
            <a:lvl4pPr marL="964371" marR="0" lvl="3" indent="-11871" algn="ctr" rtl="0">
              <a:spcBef>
                <a:spcPts val="2953"/>
              </a:spcBef>
              <a:spcAft>
                <a:spcPts val="0"/>
              </a:spcAft>
              <a:buClr>
                <a:srgbClr val="5C6670"/>
              </a:buClr>
              <a:buSzPts val="1400"/>
              <a:buFont typeface="Trebuchet MS"/>
              <a:buNone/>
              <a:defRPr/>
            </a:lvl4pPr>
            <a:lvl5pPr marL="1285829" marR="0" lvl="4" indent="-3129" algn="ctr" rtl="0">
              <a:spcBef>
                <a:spcPts val="2953"/>
              </a:spcBef>
              <a:spcAft>
                <a:spcPts val="0"/>
              </a:spcAft>
              <a:buClr>
                <a:srgbClr val="5C6670"/>
              </a:buClr>
              <a:buSzPts val="1400"/>
              <a:buFont typeface="Trebuchet MS"/>
              <a:buNone/>
              <a:defRPr/>
            </a:lvl5pPr>
            <a:lvl6pPr marL="1607286" marR="0" lvl="5" indent="-7086" algn="ctr" rtl="0">
              <a:spcBef>
                <a:spcPts val="2953"/>
              </a:spcBef>
              <a:spcAft>
                <a:spcPts val="0"/>
              </a:spcAft>
              <a:buClr>
                <a:srgbClr val="5C6670"/>
              </a:buClr>
              <a:buSzPts val="1400"/>
              <a:buFont typeface="Trebuchet MS"/>
              <a:buNone/>
              <a:defRPr/>
            </a:lvl6pPr>
            <a:lvl7pPr marL="1928743" marR="0" lvl="6" indent="-11043" algn="ctr" rtl="0">
              <a:spcBef>
                <a:spcPts val="2953"/>
              </a:spcBef>
              <a:spcAft>
                <a:spcPts val="0"/>
              </a:spcAft>
              <a:buClr>
                <a:srgbClr val="5C6670"/>
              </a:buClr>
              <a:buSzPts val="1400"/>
              <a:buFont typeface="Trebuchet MS"/>
              <a:buNone/>
              <a:defRPr/>
            </a:lvl7pPr>
            <a:lvl8pPr marL="2250201" marR="0" lvl="7" indent="-2301" algn="ctr" rtl="0">
              <a:spcBef>
                <a:spcPts val="2953"/>
              </a:spcBef>
              <a:spcAft>
                <a:spcPts val="0"/>
              </a:spcAft>
              <a:buClr>
                <a:srgbClr val="5C6670"/>
              </a:buClr>
              <a:buSzPts val="1400"/>
              <a:buFont typeface="Trebuchet MS"/>
              <a:buNone/>
              <a:defRPr/>
            </a:lvl8pPr>
            <a:lvl9pPr marL="2571658" marR="0" lvl="8" indent="-6258" algn="ctr" rtl="0">
              <a:spcBef>
                <a:spcPts val="2953"/>
              </a:spcBef>
              <a:spcAft>
                <a:spcPts val="0"/>
              </a:spcAft>
              <a:buClr>
                <a:srgbClr val="5C6670"/>
              </a:buClr>
              <a:buSzPts val="1400"/>
              <a:buFont typeface="Trebuchet MS"/>
              <a:buNone/>
              <a:defRPr/>
            </a:lvl9pPr>
          </a:lstStyle>
          <a:p>
            <a:endParaRPr/>
          </a:p>
        </p:txBody>
      </p:sp>
      <p:sp>
        <p:nvSpPr>
          <p:cNvPr id="32" name="Shape 32"/>
          <p:cNvSpPr txBox="1">
            <a:spLocks noGrp="1"/>
          </p:cNvSpPr>
          <p:nvPr>
            <p:ph type="title"/>
          </p:nvPr>
        </p:nvSpPr>
        <p:spPr>
          <a:xfrm>
            <a:off x="460995" y="312539"/>
            <a:ext cx="7715100" cy="880800"/>
          </a:xfrm>
          <a:prstGeom prst="rect">
            <a:avLst/>
          </a:prstGeom>
          <a:noFill/>
          <a:ln>
            <a:noFill/>
          </a:ln>
        </p:spPr>
        <p:txBody>
          <a:bodyPr wrap="square" lIns="91425" tIns="91425" rIns="91425" bIns="91425" anchor="t"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 name="Shape 33"/>
          <p:cNvSpPr txBox="1">
            <a:spLocks noGrp="1"/>
          </p:cNvSpPr>
          <p:nvPr>
            <p:ph type="body" idx="2"/>
          </p:nvPr>
        </p:nvSpPr>
        <p:spPr>
          <a:xfrm>
            <a:off x="446484" y="1285875"/>
            <a:ext cx="7715100" cy="1071600"/>
          </a:xfrm>
          <a:prstGeom prst="rect">
            <a:avLst/>
          </a:prstGeom>
          <a:noFill/>
          <a:ln>
            <a:noFill/>
          </a:ln>
        </p:spPr>
        <p:txBody>
          <a:bodyPr wrap="square" lIns="91425" tIns="91425" rIns="91425" bIns="91425" anchor="t" anchorCtr="0"/>
          <a:lstStyle>
            <a:lvl1pPr marL="457200" lvl="0" indent="-317500" algn="l" rtl="0">
              <a:spcBef>
                <a:spcPts val="2953"/>
              </a:spcBef>
              <a:spcAft>
                <a:spcPts val="0"/>
              </a:spcAft>
              <a:buSzPts val="1400"/>
              <a:buChar char="●"/>
              <a:defRPr/>
            </a:lvl1pPr>
            <a:lvl2pPr marL="914400" lvl="1" indent="-317500" algn="l" rtl="0">
              <a:spcBef>
                <a:spcPts val="2953"/>
              </a:spcBef>
              <a:spcAft>
                <a:spcPts val="0"/>
              </a:spcAft>
              <a:buSzPts val="1400"/>
              <a:buChar char="○"/>
              <a:defRPr/>
            </a:lvl2pPr>
            <a:lvl3pPr marL="1371600" lvl="2" indent="-317500" algn="l" rtl="0">
              <a:spcBef>
                <a:spcPts val="2953"/>
              </a:spcBef>
              <a:spcAft>
                <a:spcPts val="0"/>
              </a:spcAft>
              <a:buSzPts val="1400"/>
              <a:buChar char="■"/>
              <a:defRPr/>
            </a:lvl3pPr>
            <a:lvl4pPr marL="1828800" lvl="3" indent="-317500" algn="l" rtl="0">
              <a:spcBef>
                <a:spcPts val="2953"/>
              </a:spcBef>
              <a:spcAft>
                <a:spcPts val="0"/>
              </a:spcAft>
              <a:buSzPts val="1400"/>
              <a:buChar char="●"/>
              <a:defRPr/>
            </a:lvl4pPr>
            <a:lvl5pPr marL="2286000" lvl="4" indent="-317500" algn="l" rtl="0">
              <a:spcBef>
                <a:spcPts val="2953"/>
              </a:spcBef>
              <a:spcAft>
                <a:spcPts val="0"/>
              </a:spcAft>
              <a:buSzPts val="1400"/>
              <a:buChar char="○"/>
              <a:defRPr/>
            </a:lvl5pPr>
            <a:lvl6pPr marL="2743200" lvl="5" indent="-317500" algn="l" rtl="0">
              <a:spcBef>
                <a:spcPts val="2953"/>
              </a:spcBef>
              <a:spcAft>
                <a:spcPts val="0"/>
              </a:spcAft>
              <a:buSzPts val="1400"/>
              <a:buChar char="■"/>
              <a:defRPr/>
            </a:lvl6pPr>
            <a:lvl7pPr marL="3200400" lvl="6" indent="-317500" algn="l" rtl="0">
              <a:spcBef>
                <a:spcPts val="2953"/>
              </a:spcBef>
              <a:spcAft>
                <a:spcPts val="0"/>
              </a:spcAft>
              <a:buSzPts val="1400"/>
              <a:buChar char="●"/>
              <a:defRPr/>
            </a:lvl7pPr>
            <a:lvl8pPr marL="3657600" lvl="7" indent="-317500" algn="l" rtl="0">
              <a:spcBef>
                <a:spcPts val="2953"/>
              </a:spcBef>
              <a:spcAft>
                <a:spcPts val="0"/>
              </a:spcAft>
              <a:buSzPts val="1400"/>
              <a:buChar char="○"/>
              <a:defRPr/>
            </a:lvl8pPr>
            <a:lvl9pPr marL="4114800" lvl="8" indent="-317500" algn="l" rtl="0">
              <a:spcBef>
                <a:spcPts val="2953"/>
              </a:spcBef>
              <a:spcAft>
                <a:spcPts val="0"/>
              </a:spcAft>
              <a:buSzPts val="1400"/>
              <a:buChar char="■"/>
              <a:defRPr/>
            </a:lvl9pPr>
          </a:lstStyle>
          <a:p>
            <a:endParaRPr/>
          </a:p>
        </p:txBody>
      </p:sp>
      <p:sp>
        <p:nvSpPr>
          <p:cNvPr id="34" name="Shape 34"/>
          <p:cNvSpPr txBox="1">
            <a:spLocks noGrp="1"/>
          </p:cNvSpPr>
          <p:nvPr>
            <p:ph type="body" idx="3"/>
          </p:nvPr>
        </p:nvSpPr>
        <p:spPr>
          <a:xfrm>
            <a:off x="446484" y="3429000"/>
            <a:ext cx="7715100" cy="1071600"/>
          </a:xfrm>
          <a:prstGeom prst="rect">
            <a:avLst/>
          </a:prstGeom>
          <a:noFill/>
          <a:ln>
            <a:noFill/>
          </a:ln>
        </p:spPr>
        <p:txBody>
          <a:bodyPr wrap="square" lIns="91425" tIns="91425" rIns="91425" bIns="91425" anchor="t" anchorCtr="0"/>
          <a:lstStyle>
            <a:lvl1pPr marL="457200" lvl="0" indent="-317500" rtl="0">
              <a:lnSpc>
                <a:spcPct val="114000"/>
              </a:lnSpc>
              <a:spcBef>
                <a:spcPts val="0"/>
              </a:spcBef>
              <a:spcAft>
                <a:spcPts val="0"/>
              </a:spcAft>
              <a:buSzPts val="1400"/>
              <a:buChar char="●"/>
              <a:defRPr/>
            </a:lvl1pPr>
            <a:lvl2pPr marL="914400" lvl="1" indent="-317500" rtl="0">
              <a:lnSpc>
                <a:spcPct val="114000"/>
              </a:lnSpc>
              <a:spcBef>
                <a:spcPts val="600"/>
              </a:spcBef>
              <a:spcAft>
                <a:spcPts val="0"/>
              </a:spcAft>
              <a:buSzPts val="1400"/>
              <a:buChar char="○"/>
              <a:defRPr/>
            </a:lvl2pPr>
            <a:lvl3pPr marL="1371600" lvl="2" indent="-317500" rtl="0">
              <a:lnSpc>
                <a:spcPct val="114000"/>
              </a:lnSpc>
              <a:spcBef>
                <a:spcPts val="600"/>
              </a:spcBef>
              <a:spcAft>
                <a:spcPts val="0"/>
              </a:spcAft>
              <a:buSzPts val="1400"/>
              <a:buChar char="■"/>
              <a:defRPr/>
            </a:lvl3pPr>
            <a:lvl4pPr marL="1828800" lvl="3" indent="-317500" rtl="0">
              <a:lnSpc>
                <a:spcPct val="114000"/>
              </a:lnSpc>
              <a:spcBef>
                <a:spcPts val="600"/>
              </a:spcBef>
              <a:spcAft>
                <a:spcPts val="0"/>
              </a:spcAft>
              <a:buSzPts val="1400"/>
              <a:buChar char="●"/>
              <a:defRPr/>
            </a:lvl4pPr>
            <a:lvl5pPr marL="2286000" lvl="4" indent="-317500" rtl="0">
              <a:lnSpc>
                <a:spcPct val="114000"/>
              </a:lnSpc>
              <a:spcBef>
                <a:spcPts val="600"/>
              </a:spcBef>
              <a:spcAft>
                <a:spcPts val="0"/>
              </a:spcAft>
              <a:buSzPts val="1400"/>
              <a:buChar char="○"/>
              <a:defRPr/>
            </a:lvl5pPr>
            <a:lvl6pPr marL="2743200" lvl="5" indent="-317500" rtl="0">
              <a:spcBef>
                <a:spcPts val="60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60996" y="312540"/>
            <a:ext cx="7552200" cy="598500"/>
          </a:xfrm>
          <a:prstGeom prst="rect">
            <a:avLst/>
          </a:prstGeom>
          <a:noFill/>
          <a:ln>
            <a:noFill/>
          </a:ln>
        </p:spPr>
        <p:txBody>
          <a:bodyPr wrap="square" lIns="91425" tIns="91425" rIns="91425" bIns="91425" anchor="t"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7" name="Shape 37"/>
          <p:cNvSpPr txBox="1">
            <a:spLocks noGrp="1"/>
          </p:cNvSpPr>
          <p:nvPr>
            <p:ph type="body" idx="1"/>
          </p:nvPr>
        </p:nvSpPr>
        <p:spPr>
          <a:xfrm>
            <a:off x="457647" y="2786063"/>
            <a:ext cx="8228700" cy="2964900"/>
          </a:xfrm>
          <a:prstGeom prst="rect">
            <a:avLst/>
          </a:prstGeom>
          <a:noFill/>
          <a:ln>
            <a:noFill/>
          </a:ln>
        </p:spPr>
        <p:txBody>
          <a:bodyPr wrap="square" lIns="91425" tIns="91425" rIns="91425" bIns="91425" anchor="t" anchorCtr="0"/>
          <a:lstStyle>
            <a:lvl1pPr marL="457200" lvl="0" indent="-317500" rtl="0">
              <a:lnSpc>
                <a:spcPct val="114000"/>
              </a:lnSpc>
              <a:spcBef>
                <a:spcPts val="0"/>
              </a:spcBef>
              <a:spcAft>
                <a:spcPts val="0"/>
              </a:spcAft>
              <a:buSzPts val="1400"/>
              <a:buChar char="●"/>
              <a:defRPr/>
            </a:lvl1pPr>
            <a:lvl2pPr marL="914400" lvl="1" indent="-317500" rtl="0">
              <a:lnSpc>
                <a:spcPct val="114000"/>
              </a:lnSpc>
              <a:spcBef>
                <a:spcPts val="600"/>
              </a:spcBef>
              <a:spcAft>
                <a:spcPts val="0"/>
              </a:spcAft>
              <a:buSzPts val="1400"/>
              <a:buChar char="○"/>
              <a:defRPr/>
            </a:lvl2pPr>
            <a:lvl3pPr marL="1371600" lvl="2" indent="-317500" rtl="0">
              <a:lnSpc>
                <a:spcPct val="114000"/>
              </a:lnSpc>
              <a:spcBef>
                <a:spcPts val="600"/>
              </a:spcBef>
              <a:spcAft>
                <a:spcPts val="0"/>
              </a:spcAft>
              <a:buSzPts val="1400"/>
              <a:buChar char="■"/>
              <a:defRPr/>
            </a:lvl3pPr>
            <a:lvl4pPr marL="1828800" lvl="3" indent="-317500" rtl="0">
              <a:lnSpc>
                <a:spcPct val="114000"/>
              </a:lnSpc>
              <a:spcBef>
                <a:spcPts val="600"/>
              </a:spcBef>
              <a:spcAft>
                <a:spcPts val="0"/>
              </a:spcAft>
              <a:buSzPts val="1400"/>
              <a:buChar char="●"/>
              <a:defRPr/>
            </a:lvl4pPr>
            <a:lvl5pPr marL="2286000" lvl="4" indent="-317500" rtl="0">
              <a:lnSpc>
                <a:spcPct val="114000"/>
              </a:lnSpc>
              <a:spcBef>
                <a:spcPts val="600"/>
              </a:spcBef>
              <a:spcAft>
                <a:spcPts val="0"/>
              </a:spcAft>
              <a:buSzPts val="1400"/>
              <a:buChar char="○"/>
              <a:defRPr/>
            </a:lvl5pPr>
            <a:lvl6pPr marL="2743200" lvl="5" indent="-317500" rtl="0">
              <a:spcBef>
                <a:spcPts val="60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Shape 38"/>
          <p:cNvSpPr txBox="1">
            <a:spLocks noGrp="1"/>
          </p:cNvSpPr>
          <p:nvPr>
            <p:ph type="body" idx="2"/>
          </p:nvPr>
        </p:nvSpPr>
        <p:spPr>
          <a:xfrm>
            <a:off x="457647" y="1017984"/>
            <a:ext cx="8228700" cy="1572900"/>
          </a:xfrm>
          <a:prstGeom prst="rect">
            <a:avLst/>
          </a:prstGeom>
          <a:noFill/>
          <a:ln>
            <a:noFill/>
          </a:ln>
        </p:spPr>
        <p:txBody>
          <a:bodyPr wrap="square" lIns="91425" tIns="91425" rIns="91425" bIns="91425" anchor="t" anchorCtr="0"/>
          <a:lstStyle>
            <a:lvl1pPr marL="457200" lvl="0" indent="-317500" algn="l" rtl="0">
              <a:spcBef>
                <a:spcPts val="2953"/>
              </a:spcBef>
              <a:spcAft>
                <a:spcPts val="0"/>
              </a:spcAft>
              <a:buSzPts val="1400"/>
              <a:buChar char="●"/>
              <a:defRPr/>
            </a:lvl1pPr>
            <a:lvl2pPr marL="914400" lvl="1" indent="-317500" algn="l" rtl="0">
              <a:spcBef>
                <a:spcPts val="2953"/>
              </a:spcBef>
              <a:spcAft>
                <a:spcPts val="0"/>
              </a:spcAft>
              <a:buSzPts val="1400"/>
              <a:buChar char="○"/>
              <a:defRPr/>
            </a:lvl2pPr>
            <a:lvl3pPr marL="1371600" lvl="2" indent="-317500" algn="l" rtl="0">
              <a:spcBef>
                <a:spcPts val="2953"/>
              </a:spcBef>
              <a:spcAft>
                <a:spcPts val="0"/>
              </a:spcAft>
              <a:buSzPts val="1400"/>
              <a:buChar char="■"/>
              <a:defRPr/>
            </a:lvl3pPr>
            <a:lvl4pPr marL="1828800" lvl="3" indent="-317500" algn="l" rtl="0">
              <a:spcBef>
                <a:spcPts val="2953"/>
              </a:spcBef>
              <a:spcAft>
                <a:spcPts val="0"/>
              </a:spcAft>
              <a:buSzPts val="1400"/>
              <a:buChar char="●"/>
              <a:defRPr/>
            </a:lvl4pPr>
            <a:lvl5pPr marL="2286000" lvl="4" indent="-317500" algn="l" rtl="0">
              <a:spcBef>
                <a:spcPts val="2953"/>
              </a:spcBef>
              <a:spcAft>
                <a:spcPts val="0"/>
              </a:spcAft>
              <a:buSzPts val="1400"/>
              <a:buChar char="○"/>
              <a:defRPr/>
            </a:lvl5pPr>
            <a:lvl6pPr marL="2743200" lvl="5" indent="-317500" algn="l" rtl="0">
              <a:spcBef>
                <a:spcPts val="2953"/>
              </a:spcBef>
              <a:spcAft>
                <a:spcPts val="0"/>
              </a:spcAft>
              <a:buSzPts val="1400"/>
              <a:buChar char="■"/>
              <a:defRPr/>
            </a:lvl6pPr>
            <a:lvl7pPr marL="3200400" lvl="6" indent="-317500" algn="l" rtl="0">
              <a:spcBef>
                <a:spcPts val="2953"/>
              </a:spcBef>
              <a:spcAft>
                <a:spcPts val="0"/>
              </a:spcAft>
              <a:buSzPts val="1400"/>
              <a:buChar char="●"/>
              <a:defRPr/>
            </a:lvl7pPr>
            <a:lvl8pPr marL="3657600" lvl="7" indent="-317500" algn="l" rtl="0">
              <a:spcBef>
                <a:spcPts val="2953"/>
              </a:spcBef>
              <a:spcAft>
                <a:spcPts val="0"/>
              </a:spcAft>
              <a:buSzPts val="1400"/>
              <a:buChar char="○"/>
              <a:defRPr/>
            </a:lvl8pPr>
            <a:lvl9pPr marL="4114800" lvl="8" indent="-317500" algn="l" rtl="0">
              <a:spcBef>
                <a:spcPts val="2953"/>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0"/>
            <a:ext cx="9162000" cy="6871200"/>
          </a:xfrm>
          <a:prstGeom prst="rect">
            <a:avLst/>
          </a:prstGeom>
          <a:noFill/>
          <a:ln>
            <a:noFill/>
          </a:ln>
        </p:spPr>
      </p:pic>
      <p:pic>
        <p:nvPicPr>
          <p:cNvPr id="42" name="Shape 42"/>
          <p:cNvPicPr preferRelativeResize="0"/>
          <p:nvPr/>
        </p:nvPicPr>
        <p:blipFill rotWithShape="1">
          <a:blip r:embed="rId3">
            <a:alphaModFix/>
          </a:blip>
          <a:srcRect/>
          <a:stretch/>
        </p:blipFill>
        <p:spPr>
          <a:xfrm>
            <a:off x="353839" y="6282035"/>
            <a:ext cx="2036100" cy="51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3"/>
        <p:cNvGrpSpPr/>
        <p:nvPr/>
      </p:nvGrpSpPr>
      <p:grpSpPr>
        <a:xfrm>
          <a:off x="0" y="0"/>
          <a:ext cx="0" cy="0"/>
          <a:chOff x="0" y="0"/>
          <a:chExt cx="0" cy="0"/>
        </a:xfrm>
      </p:grpSpPr>
      <p:sp>
        <p:nvSpPr>
          <p:cNvPr id="44" name="Shape 44"/>
          <p:cNvSpPr/>
          <p:nvPr/>
        </p:nvSpPr>
        <p:spPr>
          <a:xfrm>
            <a:off x="767953" y="1875234"/>
            <a:ext cx="1071600" cy="1071600"/>
          </a:xfrm>
          <a:prstGeom prst="rect">
            <a:avLst/>
          </a:prstGeom>
          <a:solidFill>
            <a:srgbClr val="14943F"/>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45" name="Shape 45"/>
          <p:cNvSpPr txBox="1"/>
          <p:nvPr/>
        </p:nvSpPr>
        <p:spPr>
          <a:xfrm>
            <a:off x="714375" y="1500187"/>
            <a:ext cx="2946900" cy="3420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1800" b="0" i="0" u="none" strike="noStrike" cap="none">
                <a:solidFill>
                  <a:srgbClr val="5C6670"/>
                </a:solidFill>
                <a:latin typeface="Trebuchet MS"/>
                <a:ea typeface="Trebuchet MS"/>
                <a:cs typeface="Trebuchet MS"/>
                <a:sym typeface="Trebuchet MS"/>
              </a:rPr>
              <a:t>brandCOLORADO colors</a:t>
            </a:r>
            <a:endParaRPr sz="1800" b="0" i="0" u="none" strike="noStrike" cap="none">
              <a:solidFill>
                <a:srgbClr val="5C6670"/>
              </a:solidFill>
              <a:latin typeface="Trebuchet MS"/>
              <a:ea typeface="Trebuchet MS"/>
              <a:cs typeface="Trebuchet MS"/>
              <a:sym typeface="Trebuchet MS"/>
            </a:endParaRPr>
          </a:p>
        </p:txBody>
      </p:sp>
      <p:sp>
        <p:nvSpPr>
          <p:cNvPr id="46" name="Shape 46"/>
          <p:cNvSpPr txBox="1"/>
          <p:nvPr/>
        </p:nvSpPr>
        <p:spPr>
          <a:xfrm>
            <a:off x="767953" y="321469"/>
            <a:ext cx="5357700" cy="6600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3900" b="1" i="1" u="none" strike="noStrike" cap="none">
                <a:solidFill>
                  <a:srgbClr val="5C6670"/>
                </a:solidFill>
                <a:latin typeface="Trebuchet MS"/>
                <a:ea typeface="Trebuchet MS"/>
                <a:cs typeface="Trebuchet MS"/>
                <a:sym typeface="Trebuchet MS"/>
              </a:rPr>
              <a:t>Using this template:</a:t>
            </a:r>
            <a:endParaRPr sz="3900" b="0" i="0" u="none" strike="noStrike" cap="none">
              <a:solidFill>
                <a:srgbClr val="5C6670"/>
              </a:solidFill>
              <a:latin typeface="Trebuchet MS"/>
              <a:ea typeface="Trebuchet MS"/>
              <a:cs typeface="Trebuchet MS"/>
              <a:sym typeface="Trebuchet MS"/>
            </a:endParaRPr>
          </a:p>
        </p:txBody>
      </p:sp>
      <p:sp>
        <p:nvSpPr>
          <p:cNvPr id="47" name="Shape 47"/>
          <p:cNvSpPr/>
          <p:nvPr/>
        </p:nvSpPr>
        <p:spPr>
          <a:xfrm>
            <a:off x="2160984" y="1875234"/>
            <a:ext cx="1071600" cy="1071600"/>
          </a:xfrm>
          <a:prstGeom prst="rect">
            <a:avLst/>
          </a:prstGeom>
          <a:solidFill>
            <a:srgbClr val="4A535D"/>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48" name="Shape 48"/>
          <p:cNvSpPr/>
          <p:nvPr/>
        </p:nvSpPr>
        <p:spPr>
          <a:xfrm>
            <a:off x="3554015" y="1875234"/>
            <a:ext cx="1071600" cy="1071600"/>
          </a:xfrm>
          <a:prstGeom prst="rect">
            <a:avLst/>
          </a:prstGeom>
          <a:solidFill>
            <a:srgbClr val="C7C9C9"/>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49" name="Shape 49"/>
          <p:cNvSpPr/>
          <p:nvPr/>
        </p:nvSpPr>
        <p:spPr>
          <a:xfrm>
            <a:off x="4947047" y="1875234"/>
            <a:ext cx="1071600" cy="1071600"/>
          </a:xfrm>
          <a:prstGeom prst="rect">
            <a:avLst/>
          </a:prstGeom>
          <a:solidFill>
            <a:srgbClr val="FFFFFF"/>
          </a:solidFill>
          <a:ln w="12700" cap="flat" cmpd="sng">
            <a:solidFill>
              <a:srgbClr val="4A535D"/>
            </a:solidFill>
            <a:prstDash val="solid"/>
            <a:miter lim="8000"/>
            <a:headEnd type="none" w="med" len="med"/>
            <a:tailEnd type="none" w="med" len="med"/>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50" name="Shape 50"/>
          <p:cNvSpPr/>
          <p:nvPr/>
        </p:nvSpPr>
        <p:spPr>
          <a:xfrm>
            <a:off x="767953" y="3214687"/>
            <a:ext cx="1071600" cy="1071600"/>
          </a:xfrm>
          <a:prstGeom prst="rect">
            <a:avLst/>
          </a:prstGeom>
          <a:solidFill>
            <a:srgbClr val="E95F1A"/>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51" name="Shape 51"/>
          <p:cNvSpPr/>
          <p:nvPr/>
        </p:nvSpPr>
        <p:spPr>
          <a:xfrm>
            <a:off x="2160984" y="3214687"/>
            <a:ext cx="1071600" cy="1071600"/>
          </a:xfrm>
          <a:prstGeom prst="rect">
            <a:avLst/>
          </a:prstGeom>
          <a:solidFill>
            <a:srgbClr val="523F2D"/>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52" name="Shape 52"/>
          <p:cNvSpPr/>
          <p:nvPr/>
        </p:nvSpPr>
        <p:spPr>
          <a:xfrm>
            <a:off x="3554015" y="3214687"/>
            <a:ext cx="1071600" cy="1071600"/>
          </a:xfrm>
          <a:prstGeom prst="rect">
            <a:avLst/>
          </a:prstGeom>
          <a:solidFill>
            <a:srgbClr val="5EB7E3"/>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53" name="Shape 53"/>
          <p:cNvSpPr txBox="1"/>
          <p:nvPr/>
        </p:nvSpPr>
        <p:spPr>
          <a:xfrm>
            <a:off x="714375" y="4875610"/>
            <a:ext cx="7822500" cy="1465200"/>
          </a:xfrm>
          <a:prstGeom prst="rect">
            <a:avLst/>
          </a:prstGeom>
          <a:noFill/>
          <a:ln>
            <a:noFill/>
          </a:ln>
        </p:spPr>
        <p:txBody>
          <a:bodyPr wrap="square" lIns="64275" tIns="32125" rIns="64275" bIns="32125" anchor="t" anchorCtr="0">
            <a:noAutofit/>
          </a:bodyPr>
          <a:lstStyle/>
          <a:p>
            <a:pPr marL="190865" marR="0" lvl="0" indent="-190865" algn="l" rtl="0">
              <a:spcBef>
                <a:spcPts val="0"/>
              </a:spcBef>
              <a:spcAft>
                <a:spcPts val="0"/>
              </a:spcAft>
              <a:buClr>
                <a:srgbClr val="5C6670"/>
              </a:buClr>
              <a:buSzPts val="975"/>
              <a:buFont typeface="Trebuchet MS"/>
              <a:buChar char="•"/>
            </a:pPr>
            <a:r>
              <a:rPr lang="en-US" sz="1300" b="0" i="0" u="none" strike="noStrike" cap="none">
                <a:solidFill>
                  <a:srgbClr val="5C6670"/>
                </a:solidFill>
                <a:latin typeface="Trebuchet MS"/>
                <a:ea typeface="Trebuchet MS"/>
                <a:cs typeface="Trebuchet MS"/>
                <a:sym typeface="Trebuchet MS"/>
              </a:rPr>
              <a:t>You may also choose to use your department’s extended color palette in this presentation.</a:t>
            </a:r>
            <a:endParaRPr/>
          </a:p>
          <a:p>
            <a:pPr marL="190865" marR="0" lvl="0" indent="-128953" algn="l" rtl="0">
              <a:spcBef>
                <a:spcPts val="0"/>
              </a:spcBef>
              <a:spcAft>
                <a:spcPts val="0"/>
              </a:spcAft>
              <a:buClr>
                <a:srgbClr val="5C6670"/>
              </a:buClr>
              <a:buSzPts val="975"/>
              <a:buFont typeface="Trebuchet MS"/>
              <a:buNone/>
            </a:pPr>
            <a:endParaRPr sz="1300" b="0" i="0" u="none" strike="noStrike" cap="none">
              <a:solidFill>
                <a:srgbClr val="5C6670"/>
              </a:solidFill>
              <a:latin typeface="Trebuchet MS"/>
              <a:ea typeface="Trebuchet MS"/>
              <a:cs typeface="Trebuchet MS"/>
              <a:sym typeface="Trebuchet MS"/>
            </a:endParaRPr>
          </a:p>
          <a:p>
            <a:pPr marL="190865" marR="0" lvl="0" indent="-190865" algn="l" rtl="0">
              <a:spcBef>
                <a:spcPts val="0"/>
              </a:spcBef>
              <a:spcAft>
                <a:spcPts val="0"/>
              </a:spcAft>
              <a:buClr>
                <a:srgbClr val="5C6670"/>
              </a:buClr>
              <a:buSzPts val="975"/>
              <a:buFont typeface="Trebuchet MS"/>
              <a:buChar char="•"/>
            </a:pPr>
            <a:r>
              <a:rPr lang="en-US" sz="1300" b="0" i="0" u="none" strike="noStrike" cap="non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sz="1300" b="0" i="0" u="none" strike="noStrike" cap="none">
              <a:solidFill>
                <a:srgbClr val="5C6670"/>
              </a:solidFill>
              <a:latin typeface="Trebuchet MS"/>
              <a:ea typeface="Trebuchet MS"/>
              <a:cs typeface="Trebuchet MS"/>
              <a:sym typeface="Trebuchet MS"/>
            </a:endParaRPr>
          </a:p>
          <a:p>
            <a:pPr marL="190865" marR="0" lvl="0" indent="-128953" algn="l" rtl="0">
              <a:spcBef>
                <a:spcPts val="0"/>
              </a:spcBef>
              <a:spcAft>
                <a:spcPts val="0"/>
              </a:spcAft>
              <a:buClr>
                <a:srgbClr val="5C6670"/>
              </a:buClr>
              <a:buSzPts val="975"/>
              <a:buFont typeface="Trebuchet MS"/>
              <a:buNone/>
            </a:pPr>
            <a:endParaRPr sz="1300" b="0" i="0" u="none" strike="noStrike" cap="none">
              <a:solidFill>
                <a:srgbClr val="5C6670"/>
              </a:solidFill>
              <a:latin typeface="Trebuchet MS"/>
              <a:ea typeface="Trebuchet MS"/>
              <a:cs typeface="Trebuchet MS"/>
              <a:sym typeface="Trebuchet MS"/>
            </a:endParaRPr>
          </a:p>
          <a:p>
            <a:pPr marL="190865" marR="0" lvl="0" indent="-190865" algn="l" rtl="0">
              <a:spcBef>
                <a:spcPts val="0"/>
              </a:spcBef>
              <a:spcAft>
                <a:spcPts val="0"/>
              </a:spcAft>
              <a:buClr>
                <a:srgbClr val="5C6670"/>
              </a:buClr>
              <a:buSzPts val="975"/>
              <a:buFont typeface="Trebuchet MS"/>
              <a:buChar char="•"/>
            </a:pPr>
            <a:r>
              <a:rPr lang="en-US" sz="1300" b="0" i="0" u="none" strike="noStrike" cap="none">
                <a:solidFill>
                  <a:srgbClr val="5C6670"/>
                </a:solidFill>
                <a:latin typeface="Trebuchet MS"/>
                <a:ea typeface="Trebuchet MS"/>
                <a:cs typeface="Trebuchet MS"/>
                <a:sym typeface="Trebuchet MS"/>
              </a:rPr>
              <a:t>Reference the Colorado Brand Guidelines for more information.</a:t>
            </a:r>
            <a:endParaRPr sz="1800" b="0" i="0" u="none" strike="noStrike" cap="none">
              <a:solidFill>
                <a:srgbClr val="5C6670"/>
              </a:solidFill>
              <a:latin typeface="Trebuchet MS"/>
              <a:ea typeface="Trebuchet MS"/>
              <a:cs typeface="Trebuchet MS"/>
              <a:sym typeface="Trebuchet MS"/>
            </a:endParaRPr>
          </a:p>
        </p:txBody>
      </p:sp>
      <p:sp>
        <p:nvSpPr>
          <p:cNvPr id="54" name="Shape 54"/>
          <p:cNvSpPr txBox="1"/>
          <p:nvPr/>
        </p:nvSpPr>
        <p:spPr>
          <a:xfrm>
            <a:off x="6822281" y="1500187"/>
            <a:ext cx="2036100" cy="3420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1800" b="0" i="0" u="none" strike="noStrike" cap="none">
                <a:solidFill>
                  <a:srgbClr val="5C6670"/>
                </a:solidFill>
                <a:latin typeface="Trebuchet MS"/>
                <a:ea typeface="Trebuchet MS"/>
                <a:cs typeface="Trebuchet MS"/>
                <a:sym typeface="Trebuchet MS"/>
              </a:rPr>
              <a:t>OIT shield colors</a:t>
            </a:r>
            <a:endParaRPr sz="1800" b="0" i="0" u="none" strike="noStrike" cap="none">
              <a:solidFill>
                <a:srgbClr val="5C6670"/>
              </a:solidFill>
              <a:latin typeface="Trebuchet MS"/>
              <a:ea typeface="Trebuchet MS"/>
              <a:cs typeface="Trebuchet MS"/>
              <a:sym typeface="Trebuchet MS"/>
            </a:endParaRPr>
          </a:p>
        </p:txBody>
      </p:sp>
      <p:sp>
        <p:nvSpPr>
          <p:cNvPr id="55" name="Shape 55"/>
          <p:cNvSpPr/>
          <p:nvPr/>
        </p:nvSpPr>
        <p:spPr>
          <a:xfrm>
            <a:off x="6875859" y="1875234"/>
            <a:ext cx="1071600" cy="1071600"/>
          </a:xfrm>
          <a:prstGeom prst="rect">
            <a:avLst/>
          </a:prstGeom>
          <a:solidFill>
            <a:srgbClr val="2551A3"/>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sp>
        <p:nvSpPr>
          <p:cNvPr id="56" name="Shape 56"/>
          <p:cNvSpPr/>
          <p:nvPr/>
        </p:nvSpPr>
        <p:spPr>
          <a:xfrm>
            <a:off x="6875859" y="3214687"/>
            <a:ext cx="1071600" cy="1071600"/>
          </a:xfrm>
          <a:prstGeom prst="rect">
            <a:avLst/>
          </a:prstGeom>
          <a:solidFill>
            <a:srgbClr val="81BD41"/>
          </a:solidFill>
          <a:ln>
            <a:noFill/>
          </a:ln>
        </p:spPr>
        <p:txBody>
          <a:bodyPr wrap="square" lIns="35700" tIns="35700" rIns="35700" bIns="35700" anchor="ctr" anchorCtr="0">
            <a:noAutofit/>
          </a:bodyPr>
          <a:lstStyle/>
          <a:p>
            <a:pPr marL="160728" marR="0" lvl="0" indent="-8328" algn="l" rtl="0">
              <a:lnSpc>
                <a:spcPct val="100000"/>
              </a:lnSpc>
              <a:spcBef>
                <a:spcPts val="0"/>
              </a:spcBef>
              <a:spcAft>
                <a:spcPts val="0"/>
              </a:spcAft>
              <a:buClr>
                <a:srgbClr val="5C6670"/>
              </a:buClr>
              <a:buFont typeface="Trebuchet MS"/>
              <a:buNone/>
            </a:pPr>
            <a:endParaRPr sz="1300" b="0" i="0" u="none" strike="noStrike" cap="none">
              <a:solidFill>
                <a:srgbClr val="5C6670"/>
              </a:solidFill>
              <a:latin typeface="Trebuchet MS"/>
              <a:ea typeface="Trebuchet MS"/>
              <a:cs typeface="Trebuchet MS"/>
              <a:sym typeface="Trebuchet MS"/>
            </a:endParaRPr>
          </a:p>
        </p:txBody>
      </p:sp>
      <p:cxnSp>
        <p:nvCxnSpPr>
          <p:cNvPr id="57" name="Shape 57"/>
          <p:cNvCxnSpPr/>
          <p:nvPr/>
        </p:nvCxnSpPr>
        <p:spPr>
          <a:xfrm rot="5400000">
            <a:off x="5242243" y="3080743"/>
            <a:ext cx="2410500" cy="600"/>
          </a:xfrm>
          <a:prstGeom prst="straightConnector1">
            <a:avLst/>
          </a:prstGeom>
          <a:solidFill>
            <a:srgbClr val="14943F"/>
          </a:solidFill>
          <a:ln w="12700" cap="flat" cmpd="sng">
            <a:solidFill>
              <a:srgbClr val="C7C9C9"/>
            </a:solidFill>
            <a:prstDash val="solid"/>
            <a:miter lim="8000"/>
            <a:headEnd type="none" w="med" len="med"/>
            <a:tailEnd type="none" w="med" len="med"/>
          </a:ln>
        </p:spPr>
      </p:cxnSp>
      <p:sp>
        <p:nvSpPr>
          <p:cNvPr id="58" name="Shape 58"/>
          <p:cNvSpPr txBox="1"/>
          <p:nvPr/>
        </p:nvSpPr>
        <p:spPr>
          <a:xfrm>
            <a:off x="2160984" y="2170877"/>
            <a:ext cx="1071600" cy="4653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 92/102/112</a:t>
            </a:r>
            <a:endParaRPr sz="1800" b="0" i="0" u="none" strike="noStrike" cap="none">
              <a:solidFill>
                <a:srgbClr val="FFFFFF"/>
              </a:solidFill>
              <a:latin typeface="Trebuchet MS"/>
              <a:ea typeface="Trebuchet MS"/>
              <a:cs typeface="Trebuchet MS"/>
              <a:sym typeface="Trebuchet MS"/>
            </a:endParaRPr>
          </a:p>
        </p:txBody>
      </p:sp>
      <p:sp>
        <p:nvSpPr>
          <p:cNvPr id="59" name="Shape 59"/>
          <p:cNvSpPr txBox="1"/>
          <p:nvPr/>
        </p:nvSpPr>
        <p:spPr>
          <a:xfrm>
            <a:off x="767953" y="2170877"/>
            <a:ext cx="1071600" cy="4653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 0/149/58</a:t>
            </a:r>
            <a:endParaRPr sz="1800" b="0" i="0" u="none" strike="noStrike" cap="none">
              <a:solidFill>
                <a:srgbClr val="FFFFFF"/>
              </a:solidFill>
              <a:latin typeface="Trebuchet MS"/>
              <a:ea typeface="Trebuchet MS"/>
              <a:cs typeface="Trebuchet MS"/>
              <a:sym typeface="Trebuchet MS"/>
            </a:endParaRPr>
          </a:p>
        </p:txBody>
      </p:sp>
      <p:sp>
        <p:nvSpPr>
          <p:cNvPr id="60" name="Shape 60"/>
          <p:cNvSpPr txBox="1"/>
          <p:nvPr/>
        </p:nvSpPr>
        <p:spPr>
          <a:xfrm>
            <a:off x="3554015" y="2170877"/>
            <a:ext cx="1071600" cy="6651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 208/210/211</a:t>
            </a:r>
            <a:endParaRPr sz="1800" b="0" i="0" u="none" strike="noStrike" cap="none">
              <a:solidFill>
                <a:srgbClr val="FFFFFF"/>
              </a:solidFill>
              <a:latin typeface="Trebuchet MS"/>
              <a:ea typeface="Trebuchet MS"/>
              <a:cs typeface="Trebuchet MS"/>
              <a:sym typeface="Trebuchet MS"/>
            </a:endParaRPr>
          </a:p>
        </p:txBody>
      </p:sp>
      <p:sp>
        <p:nvSpPr>
          <p:cNvPr id="61" name="Shape 61"/>
          <p:cNvSpPr txBox="1"/>
          <p:nvPr/>
        </p:nvSpPr>
        <p:spPr>
          <a:xfrm>
            <a:off x="767953" y="3510330"/>
            <a:ext cx="1071600" cy="4653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 239/117/33</a:t>
            </a:r>
            <a:endParaRPr sz="1800" b="0" i="0" u="none" strike="noStrike" cap="none">
              <a:solidFill>
                <a:srgbClr val="FFFFFF"/>
              </a:solidFill>
              <a:latin typeface="Trebuchet MS"/>
              <a:ea typeface="Trebuchet MS"/>
              <a:cs typeface="Trebuchet MS"/>
              <a:sym typeface="Trebuchet MS"/>
            </a:endParaRPr>
          </a:p>
        </p:txBody>
      </p:sp>
      <p:sp>
        <p:nvSpPr>
          <p:cNvPr id="62" name="Shape 62"/>
          <p:cNvSpPr txBox="1"/>
          <p:nvPr/>
        </p:nvSpPr>
        <p:spPr>
          <a:xfrm>
            <a:off x="2160984" y="3510330"/>
            <a:ext cx="1071600" cy="4653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 101/80/60</a:t>
            </a:r>
            <a:endParaRPr sz="1800" b="0" i="0" u="none" strike="noStrike" cap="none">
              <a:solidFill>
                <a:srgbClr val="FFFFFF"/>
              </a:solidFill>
              <a:latin typeface="Trebuchet MS"/>
              <a:ea typeface="Trebuchet MS"/>
              <a:cs typeface="Trebuchet MS"/>
              <a:sym typeface="Trebuchet MS"/>
            </a:endParaRPr>
          </a:p>
        </p:txBody>
      </p:sp>
      <p:sp>
        <p:nvSpPr>
          <p:cNvPr id="63" name="Shape 63"/>
          <p:cNvSpPr txBox="1"/>
          <p:nvPr/>
        </p:nvSpPr>
        <p:spPr>
          <a:xfrm>
            <a:off x="3554015" y="3510330"/>
            <a:ext cx="1071600" cy="6651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 110/196/232</a:t>
            </a:r>
            <a:endParaRPr sz="1800" b="0" i="0" u="none" strike="noStrike" cap="none">
              <a:solidFill>
                <a:srgbClr val="FFFFFF"/>
              </a:solidFill>
              <a:latin typeface="Trebuchet MS"/>
              <a:ea typeface="Trebuchet MS"/>
              <a:cs typeface="Trebuchet MS"/>
              <a:sym typeface="Trebuchet MS"/>
            </a:endParaRPr>
          </a:p>
        </p:txBody>
      </p:sp>
      <p:sp>
        <p:nvSpPr>
          <p:cNvPr id="64" name="Shape 64"/>
          <p:cNvSpPr txBox="1"/>
          <p:nvPr/>
        </p:nvSpPr>
        <p:spPr>
          <a:xfrm>
            <a:off x="4947047" y="2170877"/>
            <a:ext cx="1071600" cy="6651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5C6670"/>
              </a:buClr>
              <a:buFont typeface="Trebuchet MS"/>
              <a:buNone/>
            </a:pPr>
            <a:r>
              <a:rPr lang="en-US" sz="1300" b="0" i="0" u="none" strike="noStrike" cap="none">
                <a:solidFill>
                  <a:srgbClr val="5C6670"/>
                </a:solidFill>
                <a:latin typeface="Trebuchet MS"/>
                <a:ea typeface="Trebuchet MS"/>
                <a:cs typeface="Trebuchet MS"/>
                <a:sym typeface="Trebuchet MS"/>
              </a:rPr>
              <a:t>RGB 255/255/255</a:t>
            </a:r>
            <a:endParaRPr sz="1800" b="0" i="0" u="none" strike="noStrike" cap="none">
              <a:solidFill>
                <a:srgbClr val="5C6670"/>
              </a:solidFill>
              <a:latin typeface="Trebuchet MS"/>
              <a:ea typeface="Trebuchet MS"/>
              <a:cs typeface="Trebuchet MS"/>
              <a:sym typeface="Trebuchet MS"/>
            </a:endParaRPr>
          </a:p>
        </p:txBody>
      </p:sp>
      <p:sp>
        <p:nvSpPr>
          <p:cNvPr id="65" name="Shape 65"/>
          <p:cNvSpPr txBox="1"/>
          <p:nvPr/>
        </p:nvSpPr>
        <p:spPr>
          <a:xfrm>
            <a:off x="6875859" y="2170877"/>
            <a:ext cx="1071600" cy="8187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a:t>
            </a:r>
            <a:endParaRPr/>
          </a:p>
          <a:p>
            <a:pPr marL="0" marR="0" lvl="0" indent="0" algn="ctr" rtl="0">
              <a:lnSpc>
                <a:spcPct val="100000"/>
              </a:lnSpc>
              <a:spcBef>
                <a:spcPts val="0"/>
              </a:spcBef>
              <a:spcAft>
                <a:spcPts val="0"/>
              </a:spcAft>
              <a:buClr>
                <a:srgbClr val="FFFFFF"/>
              </a:buClr>
              <a:buFont typeface="Trebuchet MS"/>
              <a:buNone/>
            </a:pPr>
            <a:r>
              <a:rPr lang="en-US" sz="1800" b="0" i="0" u="none" strike="noStrike" cap="none">
                <a:solidFill>
                  <a:srgbClr val="FFFFFF"/>
                </a:solidFill>
                <a:latin typeface="Trebuchet MS"/>
                <a:ea typeface="Trebuchet MS"/>
                <a:cs typeface="Trebuchet MS"/>
                <a:sym typeface="Trebuchet MS"/>
              </a:rPr>
              <a:t>37/81/163</a:t>
            </a:r>
            <a:endParaRPr sz="1800" b="0" i="0" u="none" strike="noStrike" cap="none">
              <a:solidFill>
                <a:srgbClr val="FFFFFF"/>
              </a:solidFill>
              <a:latin typeface="Trebuchet MS"/>
              <a:ea typeface="Trebuchet MS"/>
              <a:cs typeface="Trebuchet MS"/>
              <a:sym typeface="Trebuchet MS"/>
            </a:endParaRPr>
          </a:p>
        </p:txBody>
      </p:sp>
      <p:sp>
        <p:nvSpPr>
          <p:cNvPr id="66" name="Shape 66"/>
          <p:cNvSpPr txBox="1"/>
          <p:nvPr/>
        </p:nvSpPr>
        <p:spPr>
          <a:xfrm>
            <a:off x="6875859" y="3510330"/>
            <a:ext cx="1071600" cy="818700"/>
          </a:xfrm>
          <a:prstGeom prst="rect">
            <a:avLst/>
          </a:prstGeom>
          <a:noFill/>
          <a:ln>
            <a:noFill/>
          </a:ln>
        </p:spPr>
        <p:txBody>
          <a:bodyPr wrap="square" lIns="64275" tIns="32125" rIns="64275" bIns="32125" anchor="t" anchorCtr="0">
            <a:noAutofit/>
          </a:bodyPr>
          <a:lstStyle/>
          <a:p>
            <a:pPr marL="0" marR="0" lvl="0" indent="0" algn="ctr" rtl="0">
              <a:lnSpc>
                <a:spcPct val="100000"/>
              </a:lnSpc>
              <a:spcBef>
                <a:spcPts val="0"/>
              </a:spcBef>
              <a:spcAft>
                <a:spcPts val="0"/>
              </a:spcAft>
              <a:buClr>
                <a:srgbClr val="FFFFFF"/>
              </a:buClr>
              <a:buFont typeface="Trebuchet MS"/>
              <a:buNone/>
            </a:pPr>
            <a:r>
              <a:rPr lang="en-US" sz="1300" b="0" i="0" u="none" strike="noStrike" cap="none">
                <a:solidFill>
                  <a:srgbClr val="FFFFFF"/>
                </a:solidFill>
                <a:latin typeface="Trebuchet MS"/>
                <a:ea typeface="Trebuchet MS"/>
                <a:cs typeface="Trebuchet MS"/>
                <a:sym typeface="Trebuchet MS"/>
              </a:rPr>
              <a:t>RGB</a:t>
            </a:r>
            <a:endParaRPr/>
          </a:p>
          <a:p>
            <a:pPr marL="0" marR="0" lvl="0" indent="0" algn="ctr" rtl="0">
              <a:lnSpc>
                <a:spcPct val="100000"/>
              </a:lnSpc>
              <a:spcBef>
                <a:spcPts val="0"/>
              </a:spcBef>
              <a:spcAft>
                <a:spcPts val="0"/>
              </a:spcAft>
              <a:buClr>
                <a:srgbClr val="FFFFFF"/>
              </a:buClr>
              <a:buFont typeface="Trebuchet MS"/>
              <a:buNone/>
            </a:pPr>
            <a:r>
              <a:rPr lang="en-US" sz="1800" b="0" i="0" u="none" strike="noStrike" cap="none">
                <a:solidFill>
                  <a:srgbClr val="FFFFFF"/>
                </a:solidFill>
                <a:latin typeface="Trebuchet MS"/>
                <a:ea typeface="Trebuchet MS"/>
                <a:cs typeface="Trebuchet MS"/>
                <a:sym typeface="Trebuchet MS"/>
              </a:rPr>
              <a:t>129/189/65</a:t>
            </a:r>
            <a:endParaRPr sz="1800" b="0"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714375" y="1783706"/>
            <a:ext cx="7715100" cy="1470000"/>
          </a:xfrm>
          <a:prstGeom prst="rect">
            <a:avLst/>
          </a:prstGeom>
          <a:noFill/>
          <a:ln>
            <a:noFill/>
          </a:ln>
        </p:spPr>
        <p:txBody>
          <a:bodyPr wrap="square" lIns="91425" tIns="91425" rIns="91425" bIns="91425" anchor="b"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321457" marR="0" lvl="5" indent="-92857" algn="ctr" rtl="0">
              <a:spcBef>
                <a:spcPts val="0"/>
              </a:spcBef>
              <a:spcAft>
                <a:spcPts val="0"/>
              </a:spcAft>
              <a:buSzPts val="1400"/>
              <a:buChar char="■"/>
              <a:defRPr/>
            </a:lvl6pPr>
            <a:lvl7pPr marL="642914" marR="0" lvl="6" indent="-96814" algn="ctr" rtl="0">
              <a:spcBef>
                <a:spcPts val="0"/>
              </a:spcBef>
              <a:spcAft>
                <a:spcPts val="0"/>
              </a:spcAft>
              <a:buSzPts val="1400"/>
              <a:buChar char="●"/>
              <a:defRPr/>
            </a:lvl7pPr>
            <a:lvl8pPr marL="964371" marR="0" lvl="7" indent="-100771" algn="ctr" rtl="0">
              <a:spcBef>
                <a:spcPts val="0"/>
              </a:spcBef>
              <a:spcAft>
                <a:spcPts val="0"/>
              </a:spcAft>
              <a:buSzPts val="1400"/>
              <a:buChar char="○"/>
              <a:defRPr/>
            </a:lvl8pPr>
            <a:lvl9pPr marL="1285829" marR="0" lvl="8" indent="-92029" algn="ctr" rtl="0">
              <a:spcBef>
                <a:spcPts val="0"/>
              </a:spcBef>
              <a:spcAft>
                <a:spcPts val="0"/>
              </a:spcAft>
              <a:buSzPts val="1400"/>
              <a:buChar char="■"/>
              <a:defRPr/>
            </a:lvl9pPr>
          </a:lstStyle>
          <a:p>
            <a:endParaRPr/>
          </a:p>
        </p:txBody>
      </p:sp>
      <p:sp>
        <p:nvSpPr>
          <p:cNvPr id="72" name="Shape 72"/>
          <p:cNvSpPr txBox="1">
            <a:spLocks noGrp="1"/>
          </p:cNvSpPr>
          <p:nvPr>
            <p:ph type="subTitle" idx="1"/>
          </p:nvPr>
        </p:nvSpPr>
        <p:spPr>
          <a:xfrm>
            <a:off x="714375" y="3391049"/>
            <a:ext cx="7715100" cy="1752300"/>
          </a:xfrm>
          <a:prstGeom prst="rect">
            <a:avLst/>
          </a:prstGeom>
          <a:noFill/>
          <a:ln>
            <a:noFill/>
          </a:ln>
        </p:spPr>
        <p:txBody>
          <a:bodyPr wrap="square" lIns="91425" tIns="91425" rIns="91425" bIns="91425" anchor="t" anchorCtr="0"/>
          <a:lstStyle>
            <a:lvl1pPr marL="0" marR="0" lvl="0" indent="0" algn="ctr" rtl="0">
              <a:spcBef>
                <a:spcPts val="2953"/>
              </a:spcBef>
              <a:spcAft>
                <a:spcPts val="0"/>
              </a:spcAft>
              <a:buClr>
                <a:srgbClr val="53585F"/>
              </a:buClr>
              <a:buSzPts val="1400"/>
              <a:buFont typeface="Trebuchet MS"/>
              <a:buNone/>
              <a:defRPr/>
            </a:lvl1pPr>
            <a:lvl2pPr marL="321457" marR="0" lvl="1" indent="-3957" algn="ctr" rtl="0">
              <a:spcBef>
                <a:spcPts val="2953"/>
              </a:spcBef>
              <a:spcAft>
                <a:spcPts val="0"/>
              </a:spcAft>
              <a:buClr>
                <a:srgbClr val="5C6670"/>
              </a:buClr>
              <a:buSzPts val="1400"/>
              <a:buFont typeface="Trebuchet MS"/>
              <a:buNone/>
              <a:defRPr/>
            </a:lvl2pPr>
            <a:lvl3pPr marL="642914" marR="0" lvl="2" indent="-7914" algn="ctr" rtl="0">
              <a:spcBef>
                <a:spcPts val="2953"/>
              </a:spcBef>
              <a:spcAft>
                <a:spcPts val="0"/>
              </a:spcAft>
              <a:buClr>
                <a:srgbClr val="5C6670"/>
              </a:buClr>
              <a:buSzPts val="1400"/>
              <a:buFont typeface="Trebuchet MS"/>
              <a:buNone/>
              <a:defRPr/>
            </a:lvl3pPr>
            <a:lvl4pPr marL="964371" marR="0" lvl="3" indent="-11871" algn="ctr" rtl="0">
              <a:spcBef>
                <a:spcPts val="2953"/>
              </a:spcBef>
              <a:spcAft>
                <a:spcPts val="0"/>
              </a:spcAft>
              <a:buClr>
                <a:srgbClr val="5C6670"/>
              </a:buClr>
              <a:buSzPts val="1400"/>
              <a:buFont typeface="Trebuchet MS"/>
              <a:buNone/>
              <a:defRPr/>
            </a:lvl4pPr>
            <a:lvl5pPr marL="1285829" marR="0" lvl="4" indent="-3129" algn="ctr" rtl="0">
              <a:spcBef>
                <a:spcPts val="2953"/>
              </a:spcBef>
              <a:spcAft>
                <a:spcPts val="0"/>
              </a:spcAft>
              <a:buClr>
                <a:srgbClr val="5C6670"/>
              </a:buClr>
              <a:buSzPts val="1400"/>
              <a:buFont typeface="Trebuchet MS"/>
              <a:buNone/>
              <a:defRPr/>
            </a:lvl5pPr>
            <a:lvl6pPr marL="1607286" marR="0" lvl="5" indent="-7086" algn="ctr" rtl="0">
              <a:spcBef>
                <a:spcPts val="2953"/>
              </a:spcBef>
              <a:spcAft>
                <a:spcPts val="0"/>
              </a:spcAft>
              <a:buClr>
                <a:srgbClr val="5C6670"/>
              </a:buClr>
              <a:buSzPts val="1400"/>
              <a:buFont typeface="Trebuchet MS"/>
              <a:buNone/>
              <a:defRPr/>
            </a:lvl6pPr>
            <a:lvl7pPr marL="1928743" marR="0" lvl="6" indent="-11043" algn="ctr" rtl="0">
              <a:spcBef>
                <a:spcPts val="2953"/>
              </a:spcBef>
              <a:spcAft>
                <a:spcPts val="0"/>
              </a:spcAft>
              <a:buClr>
                <a:srgbClr val="5C6670"/>
              </a:buClr>
              <a:buSzPts val="1400"/>
              <a:buFont typeface="Trebuchet MS"/>
              <a:buNone/>
              <a:defRPr/>
            </a:lvl7pPr>
            <a:lvl8pPr marL="2250201" marR="0" lvl="7" indent="-2301" algn="ctr" rtl="0">
              <a:spcBef>
                <a:spcPts val="2953"/>
              </a:spcBef>
              <a:spcAft>
                <a:spcPts val="0"/>
              </a:spcAft>
              <a:buClr>
                <a:srgbClr val="5C6670"/>
              </a:buClr>
              <a:buSzPts val="1400"/>
              <a:buFont typeface="Trebuchet MS"/>
              <a:buNone/>
              <a:defRPr/>
            </a:lvl8pPr>
            <a:lvl9pPr marL="2571658" marR="0" lvl="8" indent="-6258" algn="ctr" rtl="0">
              <a:spcBef>
                <a:spcPts val="2953"/>
              </a:spcBef>
              <a:spcAft>
                <a:spcPts val="0"/>
              </a:spcAft>
              <a:buClr>
                <a:srgbClr val="5C6670"/>
              </a:buClr>
              <a:buSzPts val="1400"/>
              <a:buFont typeface="Trebuchet MS"/>
              <a:buNone/>
              <a:defRPr/>
            </a:lvl9pPr>
          </a:lstStyle>
          <a:p>
            <a:endParaRPr/>
          </a:p>
        </p:txBody>
      </p:sp>
      <p:sp>
        <p:nvSpPr>
          <p:cNvPr id="73" name="Shape 73"/>
          <p:cNvSpPr txBox="1">
            <a:spLocks noGrp="1"/>
          </p:cNvSpPr>
          <p:nvPr>
            <p:ph type="body" idx="2"/>
          </p:nvPr>
        </p:nvSpPr>
        <p:spPr>
          <a:xfrm>
            <a:off x="714375" y="1232297"/>
            <a:ext cx="7715100" cy="441900"/>
          </a:xfrm>
          <a:prstGeom prst="rect">
            <a:avLst/>
          </a:prstGeom>
          <a:noFill/>
          <a:ln>
            <a:noFill/>
          </a:ln>
        </p:spPr>
        <p:txBody>
          <a:bodyPr wrap="square" lIns="91425" tIns="91425" rIns="91425" bIns="91425" anchor="t" anchorCtr="0"/>
          <a:lstStyle>
            <a:lvl1pPr marL="457200" lvl="0" indent="-317500" algn="ct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4">
            <a:alphaModFix/>
          </a:blip>
          <a:srcRect b="16729"/>
          <a:stretch/>
        </p:blipFill>
        <p:spPr>
          <a:xfrm>
            <a:off x="1" y="1"/>
            <a:ext cx="9162000" cy="5720700"/>
          </a:xfrm>
          <a:prstGeom prst="rect">
            <a:avLst/>
          </a:prstGeom>
          <a:noFill/>
          <a:ln>
            <a:noFill/>
          </a:ln>
        </p:spPr>
      </p:pic>
      <p:sp>
        <p:nvSpPr>
          <p:cNvPr id="7" name="Shape 7"/>
          <p:cNvSpPr/>
          <p:nvPr/>
        </p:nvSpPr>
        <p:spPr>
          <a:xfrm>
            <a:off x="0" y="0"/>
            <a:ext cx="9161856" cy="5733990"/>
          </a:xfrm>
          <a:custGeom>
            <a:avLst/>
            <a:gdLst/>
            <a:ahLst/>
            <a:cxnLst/>
            <a:rect l="0" t="0" r="0" b="0"/>
            <a:pathLst>
              <a:path w="21600" h="21600" extrusionOk="0">
                <a:moveTo>
                  <a:pt x="0" y="0"/>
                </a:moveTo>
                <a:lnTo>
                  <a:pt x="21599" y="0"/>
                </a:lnTo>
                <a:lnTo>
                  <a:pt x="21599" y="21599"/>
                </a:lnTo>
                <a:lnTo>
                  <a:pt x="0" y="21599"/>
                </a:lnTo>
                <a:close/>
              </a:path>
            </a:pathLst>
          </a:custGeom>
          <a:solidFill>
            <a:srgbClr val="5C6670">
              <a:alpha val="59609"/>
            </a:srgbClr>
          </a:solidFill>
          <a:ln w="12700" cap="flat" cmpd="sng">
            <a:solidFill>
              <a:srgbClr val="85888D">
                <a:alpha val="59609"/>
              </a:srgbClr>
            </a:solidFill>
            <a:prstDash val="solid"/>
            <a:miter lim="8000"/>
            <a:headEnd type="none" w="med" len="med"/>
            <a:tailEnd type="none" w="med" len="med"/>
          </a:ln>
        </p:spPr>
        <p:txBody>
          <a:bodyPr wrap="square" lIns="0" tIns="0" rIns="0" bIns="0" anchor="ctr" anchorCtr="0">
            <a:noAutofit/>
          </a:bodyPr>
          <a:lstStyle/>
          <a:p>
            <a:pPr marL="0" marR="0" lvl="0" indent="0" algn="l" rtl="0">
              <a:spcBef>
                <a:spcPts val="0"/>
              </a:spcBef>
              <a:spcAft>
                <a:spcPts val="0"/>
              </a:spcAft>
              <a:buNone/>
            </a:pPr>
            <a:endParaRPr sz="1500" b="0" i="0" u="none" strike="noStrike" cap="none">
              <a:solidFill>
                <a:srgbClr val="5C6670"/>
              </a:solidFill>
              <a:latin typeface="Trebuchet MS"/>
              <a:ea typeface="Trebuchet MS"/>
              <a:cs typeface="Trebuchet MS"/>
              <a:sym typeface="Trebuchet MS"/>
            </a:endParaRPr>
          </a:p>
        </p:txBody>
      </p:sp>
      <p:sp>
        <p:nvSpPr>
          <p:cNvPr id="8" name="Shape 8"/>
          <p:cNvSpPr txBox="1">
            <a:spLocks noGrp="1"/>
          </p:cNvSpPr>
          <p:nvPr>
            <p:ph type="title"/>
          </p:nvPr>
        </p:nvSpPr>
        <p:spPr>
          <a:xfrm>
            <a:off x="446485" y="2732485"/>
            <a:ext cx="8250900" cy="1626300"/>
          </a:xfrm>
          <a:prstGeom prst="rect">
            <a:avLst/>
          </a:prstGeom>
          <a:noFill/>
          <a:ln>
            <a:noFill/>
          </a:ln>
        </p:spPr>
        <p:txBody>
          <a:bodyPr wrap="square" lIns="91425" tIns="91425" rIns="91425" bIns="91425" anchor="t"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321457" marR="0" lvl="5" indent="-92857" algn="ctr" rtl="0">
              <a:spcBef>
                <a:spcPts val="0"/>
              </a:spcBef>
              <a:spcAft>
                <a:spcPts val="0"/>
              </a:spcAft>
              <a:buSzPts val="1400"/>
              <a:buChar char="■"/>
              <a:defRPr/>
            </a:lvl6pPr>
            <a:lvl7pPr marL="642914" marR="0" lvl="6" indent="-96814" algn="ctr" rtl="0">
              <a:spcBef>
                <a:spcPts val="0"/>
              </a:spcBef>
              <a:spcAft>
                <a:spcPts val="0"/>
              </a:spcAft>
              <a:buSzPts val="1400"/>
              <a:buChar char="●"/>
              <a:defRPr/>
            </a:lvl7pPr>
            <a:lvl8pPr marL="964371" marR="0" lvl="7" indent="-100771" algn="ctr" rtl="0">
              <a:spcBef>
                <a:spcPts val="0"/>
              </a:spcBef>
              <a:spcAft>
                <a:spcPts val="0"/>
              </a:spcAft>
              <a:buSzPts val="1400"/>
              <a:buChar char="○"/>
              <a:defRPr/>
            </a:lvl8pPr>
            <a:lvl9pPr marL="1285829" marR="0" lvl="8" indent="-92029" algn="ctr" rtl="0">
              <a:spcBef>
                <a:spcPts val="0"/>
              </a:spcBef>
              <a:spcAft>
                <a:spcPts val="0"/>
              </a:spcAft>
              <a:buSzPts val="1400"/>
              <a:buChar char="■"/>
              <a:defRPr/>
            </a:lvl9pPr>
          </a:lstStyle>
          <a:p>
            <a:endParaRPr/>
          </a:p>
        </p:txBody>
      </p:sp>
      <p:sp>
        <p:nvSpPr>
          <p:cNvPr id="9" name="Shape 9"/>
          <p:cNvSpPr/>
          <p:nvPr/>
        </p:nvSpPr>
        <p:spPr>
          <a:xfrm>
            <a:off x="0" y="5723930"/>
            <a:ext cx="9161856" cy="1144422"/>
          </a:xfrm>
          <a:custGeom>
            <a:avLst/>
            <a:gdLst/>
            <a:ahLst/>
            <a:cxnLst/>
            <a:rect l="0" t="0" r="0" b="0"/>
            <a:pathLst>
              <a:path w="21600" h="21600" extrusionOk="0">
                <a:moveTo>
                  <a:pt x="0" y="0"/>
                </a:moveTo>
                <a:lnTo>
                  <a:pt x="21599" y="0"/>
                </a:lnTo>
                <a:lnTo>
                  <a:pt x="21599" y="21600"/>
                </a:lnTo>
                <a:lnTo>
                  <a:pt x="0" y="21600"/>
                </a:lnTo>
                <a:close/>
              </a:path>
            </a:pathLst>
          </a:custGeom>
          <a:solidFill>
            <a:srgbClr val="FFFFFF"/>
          </a:solidFill>
          <a:ln>
            <a:noFill/>
          </a:ln>
        </p:spPr>
        <p:txBody>
          <a:bodyPr wrap="square" lIns="0" tIns="0" rIns="0" bIns="0" anchor="ctr" anchorCtr="0">
            <a:noAutofit/>
          </a:bodyPr>
          <a:lstStyle/>
          <a:p>
            <a:pPr marL="0" marR="0" lvl="0" indent="0" algn="l" rtl="0">
              <a:spcBef>
                <a:spcPts val="0"/>
              </a:spcBef>
              <a:spcAft>
                <a:spcPts val="0"/>
              </a:spcAft>
              <a:buNone/>
            </a:pPr>
            <a:endParaRPr sz="1500" b="0" i="0" u="none" strike="noStrike" cap="none">
              <a:solidFill>
                <a:srgbClr val="5C6670"/>
              </a:solidFill>
              <a:latin typeface="Trebuchet MS"/>
              <a:ea typeface="Trebuchet MS"/>
              <a:cs typeface="Trebuchet MS"/>
              <a:sym typeface="Trebuchet MS"/>
            </a:endParaRPr>
          </a:p>
        </p:txBody>
      </p:sp>
      <p:pic>
        <p:nvPicPr>
          <p:cNvPr id="10" name="Shape 10"/>
          <p:cNvPicPr preferRelativeResize="0"/>
          <p:nvPr/>
        </p:nvPicPr>
        <p:blipFill rotWithShape="1">
          <a:blip r:embed="rId5">
            <a:alphaModFix/>
          </a:blip>
          <a:srcRect/>
          <a:stretch/>
        </p:blipFill>
        <p:spPr>
          <a:xfrm>
            <a:off x="3393281" y="284634"/>
            <a:ext cx="2331900" cy="2180100"/>
          </a:xfrm>
          <a:prstGeom prst="rect">
            <a:avLst/>
          </a:prstGeom>
          <a:noFill/>
          <a:ln>
            <a:noFill/>
          </a:ln>
        </p:spPr>
      </p:pic>
      <p:pic>
        <p:nvPicPr>
          <p:cNvPr id="11" name="Shape 11"/>
          <p:cNvPicPr preferRelativeResize="0"/>
          <p:nvPr/>
        </p:nvPicPr>
        <p:blipFill rotWithShape="1">
          <a:blip r:embed="rId6">
            <a:alphaModFix/>
          </a:blip>
          <a:srcRect/>
          <a:stretch/>
        </p:blipFill>
        <p:spPr>
          <a:xfrm>
            <a:off x="662226" y="6000750"/>
            <a:ext cx="3201900" cy="619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88530"/>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46485" y="2732485"/>
            <a:ext cx="8250900" cy="1626300"/>
          </a:xfrm>
          <a:prstGeom prst="rect">
            <a:avLst/>
          </a:prstGeom>
          <a:noFill/>
          <a:ln>
            <a:noFill/>
          </a:ln>
        </p:spPr>
        <p:txBody>
          <a:bodyPr wrap="square" lIns="91425" tIns="91425" rIns="91425" bIns="91425" anchor="t"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321457" marR="0" lvl="5" indent="-92857" algn="ctr" rtl="0">
              <a:spcBef>
                <a:spcPts val="0"/>
              </a:spcBef>
              <a:spcAft>
                <a:spcPts val="0"/>
              </a:spcAft>
              <a:buSzPts val="1400"/>
              <a:buChar char="■"/>
              <a:defRPr/>
            </a:lvl6pPr>
            <a:lvl7pPr marL="642914" marR="0" lvl="6" indent="-96814" algn="ctr" rtl="0">
              <a:spcBef>
                <a:spcPts val="0"/>
              </a:spcBef>
              <a:spcAft>
                <a:spcPts val="0"/>
              </a:spcAft>
              <a:buSzPts val="1400"/>
              <a:buChar char="●"/>
              <a:defRPr/>
            </a:lvl7pPr>
            <a:lvl8pPr marL="964371" marR="0" lvl="7" indent="-100771" algn="ctr" rtl="0">
              <a:spcBef>
                <a:spcPts val="0"/>
              </a:spcBef>
              <a:spcAft>
                <a:spcPts val="0"/>
              </a:spcAft>
              <a:buSzPts val="1400"/>
              <a:buChar char="○"/>
              <a:defRPr/>
            </a:lvl8pPr>
            <a:lvl9pPr marL="1285829" marR="0" lvl="8" indent="-92029" algn="ctr" rtl="0">
              <a:spcBef>
                <a:spcPts val="0"/>
              </a:spcBef>
              <a:spcAft>
                <a:spcPts val="0"/>
              </a:spcAft>
              <a:buSzPts val="1400"/>
              <a:buChar char="■"/>
              <a:defRPr/>
            </a:lvl9pPr>
          </a:lstStyle>
          <a:p>
            <a:endParaRPr/>
          </a:p>
        </p:txBody>
      </p:sp>
      <p:sp>
        <p:nvSpPr>
          <p:cNvPr id="19" name="Shape 19"/>
          <p:cNvSpPr/>
          <p:nvPr/>
        </p:nvSpPr>
        <p:spPr>
          <a:xfrm>
            <a:off x="0" y="5723930"/>
            <a:ext cx="9161856" cy="1146366"/>
          </a:xfrm>
          <a:custGeom>
            <a:avLst/>
            <a:gdLst/>
            <a:ahLst/>
            <a:cxnLst/>
            <a:rect l="0" t="0" r="0" b="0"/>
            <a:pathLst>
              <a:path w="21600" h="21600" extrusionOk="0">
                <a:moveTo>
                  <a:pt x="0" y="0"/>
                </a:moveTo>
                <a:lnTo>
                  <a:pt x="21599" y="0"/>
                </a:lnTo>
                <a:lnTo>
                  <a:pt x="21599" y="21600"/>
                </a:lnTo>
                <a:lnTo>
                  <a:pt x="0" y="21600"/>
                </a:lnTo>
                <a:close/>
              </a:path>
            </a:pathLst>
          </a:custGeom>
          <a:solidFill>
            <a:srgbClr val="FFFFFF"/>
          </a:solidFill>
          <a:ln>
            <a:noFill/>
          </a:ln>
        </p:spPr>
        <p:txBody>
          <a:bodyPr wrap="square" lIns="0" tIns="0" rIns="0" bIns="0" anchor="ctr" anchorCtr="0">
            <a:noAutofit/>
          </a:bodyPr>
          <a:lstStyle/>
          <a:p>
            <a:pPr marL="0" marR="0" lvl="0" indent="0" algn="l" rtl="0">
              <a:spcBef>
                <a:spcPts val="0"/>
              </a:spcBef>
              <a:spcAft>
                <a:spcPts val="0"/>
              </a:spcAft>
              <a:buNone/>
            </a:pPr>
            <a:endParaRPr sz="1500" b="0" i="0" u="none" strike="noStrike" cap="none">
              <a:solidFill>
                <a:srgbClr val="5C6670"/>
              </a:solidFill>
              <a:latin typeface="Trebuchet MS"/>
              <a:ea typeface="Trebuchet MS"/>
              <a:cs typeface="Trebuchet MS"/>
              <a:sym typeface="Trebuchet MS"/>
            </a:endParaRPr>
          </a:p>
        </p:txBody>
      </p:sp>
      <p:pic>
        <p:nvPicPr>
          <p:cNvPr id="20" name="Shape 20"/>
          <p:cNvPicPr preferRelativeResize="0"/>
          <p:nvPr/>
        </p:nvPicPr>
        <p:blipFill rotWithShape="1">
          <a:blip r:embed="rId4">
            <a:alphaModFix/>
          </a:blip>
          <a:srcRect/>
          <a:stretch/>
        </p:blipFill>
        <p:spPr>
          <a:xfrm>
            <a:off x="3393281" y="284634"/>
            <a:ext cx="2331900" cy="2180100"/>
          </a:xfrm>
          <a:prstGeom prst="rect">
            <a:avLst/>
          </a:prstGeom>
          <a:noFill/>
          <a:ln>
            <a:noFill/>
          </a:ln>
        </p:spPr>
      </p:pic>
      <p:pic>
        <p:nvPicPr>
          <p:cNvPr id="21" name="Shape 21"/>
          <p:cNvPicPr preferRelativeResize="0"/>
          <p:nvPr/>
        </p:nvPicPr>
        <p:blipFill>
          <a:blip r:embed="rId5">
            <a:alphaModFix/>
          </a:blip>
          <a:stretch>
            <a:fillRect/>
          </a:stretch>
        </p:blipFill>
        <p:spPr>
          <a:xfrm>
            <a:off x="662225" y="5983125"/>
            <a:ext cx="3201900" cy="6279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
        <p:cNvGrpSpPr/>
        <p:nvPr/>
      </p:nvGrpSpPr>
      <p:grpSpPr>
        <a:xfrm>
          <a:off x="0" y="0"/>
          <a:ext cx="0" cy="0"/>
          <a:chOff x="0" y="0"/>
          <a:chExt cx="0" cy="0"/>
        </a:xfrm>
      </p:grpSpPr>
      <p:sp>
        <p:nvSpPr>
          <p:cNvPr id="28" name="Shape 28"/>
          <p:cNvSpPr/>
          <p:nvPr/>
        </p:nvSpPr>
        <p:spPr>
          <a:xfrm>
            <a:off x="0" y="2571750"/>
            <a:ext cx="9161856" cy="4286250"/>
          </a:xfrm>
          <a:custGeom>
            <a:avLst/>
            <a:gdLst/>
            <a:ahLst/>
            <a:cxnLst/>
            <a:rect l="0" t="0" r="0" b="0"/>
            <a:pathLst>
              <a:path w="21600" h="21600" extrusionOk="0">
                <a:moveTo>
                  <a:pt x="0" y="0"/>
                </a:moveTo>
                <a:lnTo>
                  <a:pt x="21600" y="0"/>
                </a:lnTo>
                <a:lnTo>
                  <a:pt x="21600" y="21599"/>
                </a:lnTo>
                <a:lnTo>
                  <a:pt x="0" y="21599"/>
                </a:lnTo>
                <a:close/>
              </a:path>
            </a:pathLst>
          </a:custGeom>
          <a:solidFill>
            <a:srgbClr val="14943F"/>
          </a:solidFill>
          <a:ln>
            <a:noFill/>
          </a:ln>
        </p:spPr>
        <p:txBody>
          <a:bodyPr wrap="square" lIns="35700" tIns="35700" rIns="35700" bIns="35700" anchor="ctr" anchorCtr="0">
            <a:noAutofit/>
          </a:bodyPr>
          <a:lstStyle/>
          <a:p>
            <a:pPr marL="0" marR="0" lvl="0" indent="0" algn="l" rtl="0">
              <a:spcBef>
                <a:spcPts val="0"/>
              </a:spcBef>
              <a:spcAft>
                <a:spcPts val="0"/>
              </a:spcAft>
              <a:buNone/>
            </a:pPr>
            <a:endParaRPr sz="1500" b="0" i="0" u="none" strike="noStrike" cap="none">
              <a:solidFill>
                <a:srgbClr val="5C6670"/>
              </a:solidFill>
              <a:latin typeface="Trebuchet MS"/>
              <a:ea typeface="Trebuchet MS"/>
              <a:cs typeface="Trebuchet MS"/>
              <a:sym typeface="Trebuchet MS"/>
            </a:endParaRPr>
          </a:p>
        </p:txBody>
      </p:sp>
      <p:pic>
        <p:nvPicPr>
          <p:cNvPr id="29" name="Shape 29"/>
          <p:cNvPicPr preferRelativeResize="0"/>
          <p:nvPr/>
        </p:nvPicPr>
        <p:blipFill rotWithShape="1">
          <a:blip r:embed="rId4">
            <a:alphaModFix/>
          </a:blip>
          <a:srcRect/>
          <a:stretch/>
        </p:blipFill>
        <p:spPr>
          <a:xfrm>
            <a:off x="353839" y="6282035"/>
            <a:ext cx="2036100" cy="51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
        <p:cNvGrpSpPr/>
        <p:nvPr/>
      </p:nvGrpSpPr>
      <p:grpSpPr>
        <a:xfrm>
          <a:off x="0" y="0"/>
          <a:ext cx="0" cy="0"/>
          <a:chOff x="0" y="0"/>
          <a:chExt cx="0" cy="0"/>
        </a:xfrm>
      </p:grpSpPr>
      <p:sp>
        <p:nvSpPr>
          <p:cNvPr id="68" name="Shape 68"/>
          <p:cNvSpPr/>
          <p:nvPr/>
        </p:nvSpPr>
        <p:spPr>
          <a:xfrm>
            <a:off x="0" y="6268641"/>
            <a:ext cx="9161856" cy="609498"/>
          </a:xfrm>
          <a:custGeom>
            <a:avLst/>
            <a:gdLst/>
            <a:ahLst/>
            <a:cxnLst/>
            <a:rect l="0" t="0" r="0" b="0"/>
            <a:pathLst>
              <a:path w="21600" h="21600" extrusionOk="0">
                <a:moveTo>
                  <a:pt x="0" y="0"/>
                </a:moveTo>
                <a:lnTo>
                  <a:pt x="21600" y="0"/>
                </a:lnTo>
                <a:lnTo>
                  <a:pt x="21600" y="21600"/>
                </a:lnTo>
                <a:lnTo>
                  <a:pt x="0" y="21600"/>
                </a:lnTo>
                <a:close/>
              </a:path>
            </a:pathLst>
          </a:custGeom>
          <a:solidFill>
            <a:srgbClr val="5C6670"/>
          </a:solidFill>
          <a:ln>
            <a:noFill/>
          </a:ln>
        </p:spPr>
        <p:txBody>
          <a:bodyPr wrap="square" lIns="0" tIns="0" rIns="0" bIns="0" anchor="ctr" anchorCtr="0">
            <a:noAutofit/>
          </a:bodyPr>
          <a:lstStyle/>
          <a:p>
            <a:pPr marL="0" marR="0" lvl="0" indent="0" algn="l" rtl="0">
              <a:spcBef>
                <a:spcPts val="0"/>
              </a:spcBef>
              <a:spcAft>
                <a:spcPts val="0"/>
              </a:spcAft>
              <a:buNone/>
            </a:pPr>
            <a:endParaRPr sz="1500" b="0" i="0" u="none" strike="noStrike" cap="none">
              <a:solidFill>
                <a:srgbClr val="5C6670"/>
              </a:solidFill>
              <a:latin typeface="Trebuchet MS"/>
              <a:ea typeface="Trebuchet MS"/>
              <a:cs typeface="Trebuchet MS"/>
              <a:sym typeface="Trebuchet MS"/>
            </a:endParaRPr>
          </a:p>
        </p:txBody>
      </p:sp>
      <p:pic>
        <p:nvPicPr>
          <p:cNvPr id="69" name="Shape 69"/>
          <p:cNvPicPr preferRelativeResize="0"/>
          <p:nvPr/>
        </p:nvPicPr>
        <p:blipFill rotWithShape="1">
          <a:blip r:embed="rId6">
            <a:alphaModFix/>
          </a:blip>
          <a:srcRect/>
          <a:stretch/>
        </p:blipFill>
        <p:spPr>
          <a:xfrm>
            <a:off x="353839" y="6282035"/>
            <a:ext cx="2036100" cy="51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Shape 85"/>
          <p:cNvSpPr/>
          <p:nvPr/>
        </p:nvSpPr>
        <p:spPr>
          <a:xfrm>
            <a:off x="0" y="6268641"/>
            <a:ext cx="9162000" cy="609600"/>
          </a:xfrm>
          <a:custGeom>
            <a:avLst/>
            <a:gdLst/>
            <a:ahLst/>
            <a:cxnLst/>
            <a:rect l="0" t="0" r="0" b="0"/>
            <a:pathLst>
              <a:path w="120000" h="120000" extrusionOk="0">
                <a:moveTo>
                  <a:pt x="0" y="0"/>
                </a:moveTo>
                <a:lnTo>
                  <a:pt x="120000" y="0"/>
                </a:lnTo>
                <a:lnTo>
                  <a:pt x="120000" y="120000"/>
                </a:lnTo>
                <a:lnTo>
                  <a:pt x="0" y="120000"/>
                </a:lnTo>
                <a:close/>
              </a:path>
            </a:pathLst>
          </a:custGeom>
          <a:solidFill>
            <a:srgbClr val="5C6670"/>
          </a:solidFill>
          <a:ln>
            <a:noFill/>
          </a:ln>
        </p:spPr>
        <p:txBody>
          <a:bodyPr wrap="square" lIns="0" tIns="0" rIns="0" bIns="0" anchor="ctr"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a:solidFill>
                <a:srgbClr val="5C6670"/>
              </a:solidFill>
              <a:latin typeface="Trebuchet MS"/>
              <a:ea typeface="Trebuchet MS"/>
              <a:cs typeface="Trebuchet MS"/>
              <a:sym typeface="Trebuchet MS"/>
            </a:endParaRPr>
          </a:p>
        </p:txBody>
      </p:sp>
      <p:pic>
        <p:nvPicPr>
          <p:cNvPr id="86" name="Shape 86"/>
          <p:cNvPicPr preferRelativeResize="0"/>
          <p:nvPr/>
        </p:nvPicPr>
        <p:blipFill rotWithShape="1">
          <a:blip r:embed="rId6">
            <a:alphaModFix/>
          </a:blip>
          <a:srcRect/>
          <a:stretch/>
        </p:blipFill>
        <p:spPr>
          <a:xfrm>
            <a:off x="353838" y="6282035"/>
            <a:ext cx="2036100" cy="51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dt" idx="10"/>
          </p:nvPr>
        </p:nvSpPr>
        <p:spPr>
          <a:xfrm>
            <a:off x="457200" y="6245225"/>
            <a:ext cx="2133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245225"/>
            <a:ext cx="2133600" cy="476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16/j.ijfoodmicro.2009.10.014"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sciencedirect.com/science/article/pii/S0168160509005364?via%3Dihub#!"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tate.co.us/refugeeco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mailto:deb.aragon@state.co.us" TargetMode="External"/><Relationship Id="rId5" Type="http://schemas.openxmlformats.org/officeDocument/2006/relationships/hyperlink" Target="mailto:lori.kennedy@state.co.us" TargetMode="External"/><Relationship Id="rId4" Type="http://schemas.openxmlformats.org/officeDocument/2006/relationships/hyperlink" Target="mailto:carol.tumaylle@state.co.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46485" y="2786063"/>
            <a:ext cx="8250900" cy="1626300"/>
          </a:xfrm>
          <a:prstGeom prst="rect">
            <a:avLst/>
          </a:prstGeom>
          <a:noFill/>
          <a:ln>
            <a:noFill/>
          </a:ln>
        </p:spPr>
        <p:txBody>
          <a:bodyPr wrap="square" lIns="0" tIns="0" rIns="0" bIns="0" anchor="t" anchorCtr="0">
            <a:noAutofit/>
          </a:bodyPr>
          <a:lstStyle/>
          <a:p>
            <a:pPr marL="0" marR="0" lvl="0" indent="0" algn="ctr" rtl="0">
              <a:spcBef>
                <a:spcPts val="0"/>
              </a:spcBef>
              <a:spcAft>
                <a:spcPts val="0"/>
              </a:spcAft>
              <a:buNone/>
            </a:pPr>
            <a:r>
              <a:rPr lang="en-US" sz="4600" b="1" i="1">
                <a:solidFill>
                  <a:srgbClr val="FFFFFF"/>
                </a:solidFill>
                <a:latin typeface="Trebuchet MS"/>
                <a:ea typeface="Trebuchet MS"/>
                <a:cs typeface="Trebuchet MS"/>
                <a:sym typeface="Trebuchet MS"/>
              </a:rPr>
              <a:t>Center of Excellence in </a:t>
            </a:r>
            <a:endParaRPr sz="4600" b="1" i="1">
              <a:solidFill>
                <a:srgbClr val="FFFFFF"/>
              </a:solidFill>
              <a:latin typeface="Trebuchet MS"/>
              <a:ea typeface="Trebuchet MS"/>
              <a:cs typeface="Trebuchet MS"/>
              <a:sym typeface="Trebuchet MS"/>
            </a:endParaRPr>
          </a:p>
          <a:p>
            <a:pPr marL="0" marR="0" lvl="0" indent="0" algn="ctr" rtl="0">
              <a:spcBef>
                <a:spcPts val="0"/>
              </a:spcBef>
              <a:spcAft>
                <a:spcPts val="0"/>
              </a:spcAft>
              <a:buNone/>
            </a:pPr>
            <a:r>
              <a:rPr lang="en-US" sz="4600" b="1" i="1">
                <a:solidFill>
                  <a:srgbClr val="FFFFFF"/>
                </a:solidFill>
                <a:latin typeface="Trebuchet MS"/>
                <a:ea typeface="Trebuchet MS"/>
                <a:cs typeface="Trebuchet MS"/>
                <a:sym typeface="Trebuchet MS"/>
              </a:rPr>
              <a:t>Refugee Health:</a:t>
            </a:r>
            <a:endParaRPr sz="4600" b="1" i="1">
              <a:solidFill>
                <a:srgbClr val="FFFFFF"/>
              </a:solidFill>
              <a:latin typeface="Trebuchet MS"/>
              <a:ea typeface="Trebuchet MS"/>
              <a:cs typeface="Trebuchet MS"/>
              <a:sym typeface="Trebuchet MS"/>
            </a:endParaRPr>
          </a:p>
          <a:p>
            <a:pPr marL="0" marR="0" lvl="0" indent="0" algn="ctr" rtl="0">
              <a:spcBef>
                <a:spcPts val="0"/>
              </a:spcBef>
              <a:spcAft>
                <a:spcPts val="0"/>
              </a:spcAft>
              <a:buNone/>
            </a:pPr>
            <a:r>
              <a:rPr lang="en-US" sz="4600" b="1" i="1">
                <a:solidFill>
                  <a:srgbClr val="FFFFFF"/>
                </a:solidFill>
                <a:latin typeface="Trebuchet MS"/>
                <a:ea typeface="Trebuchet MS"/>
                <a:cs typeface="Trebuchet MS"/>
                <a:sym typeface="Trebuchet MS"/>
              </a:rPr>
              <a:t>_________________</a:t>
            </a:r>
            <a:endParaRPr sz="4600" b="1" i="1">
              <a:solidFill>
                <a:srgbClr val="FFFFFF"/>
              </a:solidFill>
              <a:latin typeface="Trebuchet MS"/>
              <a:ea typeface="Trebuchet MS"/>
              <a:cs typeface="Trebuchet MS"/>
              <a:sym typeface="Trebuchet MS"/>
            </a:endParaRPr>
          </a:p>
          <a:p>
            <a:pPr marL="0" marR="0" lvl="0" indent="0" algn="ctr" rtl="0">
              <a:spcBef>
                <a:spcPts val="0"/>
              </a:spcBef>
              <a:spcAft>
                <a:spcPts val="0"/>
              </a:spcAft>
              <a:buNone/>
            </a:pPr>
            <a:r>
              <a:rPr lang="en-US" sz="3600" b="1" i="1">
                <a:solidFill>
                  <a:srgbClr val="FFFFFF"/>
                </a:solidFill>
                <a:latin typeface="Trebuchet MS"/>
                <a:ea typeface="Trebuchet MS"/>
                <a:cs typeface="Trebuchet MS"/>
                <a:sym typeface="Trebuchet MS"/>
              </a:rPr>
              <a:t>Wanted: National ICD Perspectives</a:t>
            </a:r>
            <a:endParaRPr sz="3600" b="1" i="1">
              <a:solidFill>
                <a:srgbClr val="FFFFFF"/>
              </a:solidFill>
              <a:latin typeface="Trebuchet MS"/>
              <a:ea typeface="Trebuchet MS"/>
              <a:cs typeface="Trebuchet MS"/>
              <a:sym typeface="Trebuchet MS"/>
            </a:endParaRPr>
          </a:p>
        </p:txBody>
      </p:sp>
      <p:pic>
        <p:nvPicPr>
          <p:cNvPr id="182" name="Shape 182"/>
          <p:cNvPicPr preferRelativeResize="0"/>
          <p:nvPr/>
        </p:nvPicPr>
        <p:blipFill>
          <a:blip r:embed="rId3">
            <a:alphaModFix/>
          </a:blip>
          <a:stretch>
            <a:fillRect/>
          </a:stretch>
        </p:blipFill>
        <p:spPr>
          <a:xfrm>
            <a:off x="4504113" y="5853650"/>
            <a:ext cx="4143375" cy="87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subTitle" idx="1"/>
          </p:nvPr>
        </p:nvSpPr>
        <p:spPr>
          <a:xfrm>
            <a:off x="443626" y="2839641"/>
            <a:ext cx="7715100" cy="4824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Clr>
                <a:schemeClr val="lt1"/>
              </a:buClr>
              <a:buFont typeface="Trebuchet MS"/>
              <a:buNone/>
            </a:pPr>
            <a:r>
              <a:rPr lang="en-US" sz="2400" b="1">
                <a:solidFill>
                  <a:schemeClr val="lt1"/>
                </a:solidFill>
                <a:latin typeface="Trebuchet MS"/>
                <a:ea typeface="Trebuchet MS"/>
                <a:cs typeface="Trebuchet MS"/>
                <a:sym typeface="Trebuchet MS"/>
              </a:rPr>
              <a:t>Empower stakeholders to:</a:t>
            </a:r>
            <a:endParaRPr sz="2400" b="1" i="0" u="none" strike="noStrike" cap="none">
              <a:solidFill>
                <a:schemeClr val="lt1"/>
              </a:solidFill>
              <a:latin typeface="Trebuchet MS"/>
              <a:ea typeface="Trebuchet MS"/>
              <a:cs typeface="Trebuchet MS"/>
              <a:sym typeface="Trebuchet MS"/>
            </a:endParaRPr>
          </a:p>
        </p:txBody>
      </p:sp>
      <p:sp>
        <p:nvSpPr>
          <p:cNvPr id="188" name="Shape 188"/>
          <p:cNvSpPr txBox="1">
            <a:spLocks noGrp="1"/>
          </p:cNvSpPr>
          <p:nvPr>
            <p:ph type="title"/>
          </p:nvPr>
        </p:nvSpPr>
        <p:spPr>
          <a:xfrm>
            <a:off x="460995" y="312539"/>
            <a:ext cx="7715100" cy="8808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4200" i="1">
                <a:solidFill>
                  <a:schemeClr val="lt2"/>
                </a:solidFill>
                <a:latin typeface="Trebuchet MS"/>
                <a:ea typeface="Trebuchet MS"/>
                <a:cs typeface="Trebuchet MS"/>
                <a:sym typeface="Trebuchet MS"/>
              </a:rPr>
              <a:t>Our goals and vision</a:t>
            </a:r>
            <a:endParaRPr sz="4200" b="0" i="1" u="none" strike="noStrike" cap="none">
              <a:solidFill>
                <a:schemeClr val="lt2"/>
              </a:solidFill>
              <a:latin typeface="Trebuchet MS"/>
              <a:ea typeface="Trebuchet MS"/>
              <a:cs typeface="Trebuchet MS"/>
              <a:sym typeface="Trebuchet MS"/>
            </a:endParaRPr>
          </a:p>
        </p:txBody>
      </p:sp>
      <p:sp>
        <p:nvSpPr>
          <p:cNvPr id="189" name="Shape 189"/>
          <p:cNvSpPr txBox="1">
            <a:spLocks noGrp="1"/>
          </p:cNvSpPr>
          <p:nvPr>
            <p:ph type="body" idx="2"/>
          </p:nvPr>
        </p:nvSpPr>
        <p:spPr>
          <a:xfrm>
            <a:off x="446484" y="1125141"/>
            <a:ext cx="7715100" cy="13395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2100">
                <a:solidFill>
                  <a:srgbClr val="5C6670"/>
                </a:solidFill>
                <a:latin typeface="Trebuchet MS"/>
                <a:ea typeface="Trebuchet MS"/>
                <a:cs typeface="Trebuchet MS"/>
                <a:sym typeface="Trebuchet MS"/>
              </a:rPr>
              <a:t>Create a multi-state/site refugee health surveillance system with the goal of protecting the public health and improving the health of refugees</a:t>
            </a:r>
            <a:endParaRPr sz="2100" b="0" i="0" u="none" strike="noStrike" cap="none">
              <a:solidFill>
                <a:srgbClr val="5C6670"/>
              </a:solidFill>
              <a:latin typeface="Trebuchet MS"/>
              <a:ea typeface="Trebuchet MS"/>
              <a:cs typeface="Trebuchet MS"/>
              <a:sym typeface="Trebuchet MS"/>
            </a:endParaRPr>
          </a:p>
        </p:txBody>
      </p:sp>
      <p:sp>
        <p:nvSpPr>
          <p:cNvPr id="190" name="Shape 190"/>
          <p:cNvSpPr txBox="1">
            <a:spLocks noGrp="1"/>
          </p:cNvSpPr>
          <p:nvPr>
            <p:ph type="body" idx="3"/>
          </p:nvPr>
        </p:nvSpPr>
        <p:spPr>
          <a:xfrm>
            <a:off x="446475" y="3429000"/>
            <a:ext cx="7715100" cy="2575200"/>
          </a:xfrm>
          <a:prstGeom prst="rect">
            <a:avLst/>
          </a:prstGeom>
          <a:noFill/>
          <a:ln>
            <a:noFill/>
          </a:ln>
        </p:spPr>
        <p:txBody>
          <a:bodyPr wrap="square" lIns="64275" tIns="32125" rIns="64275" bIns="32125" anchor="t" anchorCtr="0">
            <a:noAutofit/>
          </a:bodyPr>
          <a:lstStyle/>
          <a:p>
            <a:pPr marL="457200" marR="0" lvl="0" indent="-361950" algn="l" rtl="0">
              <a:lnSpc>
                <a:spcPct val="114000"/>
              </a:lnSpc>
              <a:spcBef>
                <a:spcPts val="0"/>
              </a:spcBef>
              <a:spcAft>
                <a:spcPts val="0"/>
              </a:spcAft>
              <a:buClr>
                <a:srgbClr val="FFFFFF"/>
              </a:buClr>
              <a:buSzPts val="2100"/>
              <a:buFont typeface="Trebuchet MS"/>
              <a:buChar char="●"/>
            </a:pPr>
            <a:r>
              <a:rPr lang="en-US" sz="2100">
                <a:solidFill>
                  <a:srgbClr val="FFFFFF"/>
                </a:solidFill>
                <a:latin typeface="Trebuchet MS"/>
                <a:ea typeface="Trebuchet MS"/>
                <a:cs typeface="Trebuchet MS"/>
                <a:sym typeface="Trebuchet MS"/>
              </a:rPr>
              <a:t>Respond to the changing landscape of refugee health in near real-time</a:t>
            </a:r>
            <a:endParaRPr sz="2100">
              <a:solidFill>
                <a:srgbClr val="FFFFFF"/>
              </a:solidFill>
              <a:latin typeface="Trebuchet MS"/>
              <a:ea typeface="Trebuchet MS"/>
              <a:cs typeface="Trebuchet MS"/>
              <a:sym typeface="Trebuchet MS"/>
            </a:endParaRPr>
          </a:p>
          <a:p>
            <a:pPr marL="457200" marR="0" lvl="0" indent="-361950" algn="l" rtl="0">
              <a:lnSpc>
                <a:spcPct val="114000"/>
              </a:lnSpc>
              <a:spcBef>
                <a:spcPts val="0"/>
              </a:spcBef>
              <a:spcAft>
                <a:spcPts val="0"/>
              </a:spcAft>
              <a:buClr>
                <a:srgbClr val="FFFFFF"/>
              </a:buClr>
              <a:buSzPts val="2100"/>
              <a:buFont typeface="Trebuchet MS"/>
              <a:buChar char="●"/>
            </a:pPr>
            <a:r>
              <a:rPr lang="en-US" sz="2100">
                <a:solidFill>
                  <a:srgbClr val="FFFFFF"/>
                </a:solidFill>
                <a:latin typeface="Trebuchet MS"/>
                <a:ea typeface="Trebuchet MS"/>
                <a:cs typeface="Trebuchet MS"/>
                <a:sym typeface="Trebuchet MS"/>
              </a:rPr>
              <a:t>Spend more time asking questions of your data</a:t>
            </a:r>
            <a:endParaRPr sz="2100">
              <a:solidFill>
                <a:srgbClr val="FFFFFF"/>
              </a:solidFill>
              <a:latin typeface="Trebuchet MS"/>
              <a:ea typeface="Trebuchet MS"/>
              <a:cs typeface="Trebuchet MS"/>
              <a:sym typeface="Trebuchet MS"/>
            </a:endParaRPr>
          </a:p>
          <a:p>
            <a:pPr marL="457200" marR="0" lvl="0" indent="-361950" algn="l" rtl="0">
              <a:lnSpc>
                <a:spcPct val="114000"/>
              </a:lnSpc>
              <a:spcBef>
                <a:spcPts val="0"/>
              </a:spcBef>
              <a:spcAft>
                <a:spcPts val="0"/>
              </a:spcAft>
              <a:buClr>
                <a:srgbClr val="FFFFFF"/>
              </a:buClr>
              <a:buSzPts val="2100"/>
              <a:buFont typeface="Trebuchet MS"/>
              <a:buChar char="●"/>
            </a:pPr>
            <a:r>
              <a:rPr lang="en-US" sz="2100">
                <a:solidFill>
                  <a:srgbClr val="FFFFFF"/>
                </a:solidFill>
                <a:latin typeface="Trebuchet MS"/>
                <a:ea typeface="Trebuchet MS"/>
                <a:cs typeface="Trebuchet MS"/>
                <a:sym typeface="Trebuchet MS"/>
              </a:rPr>
              <a:t>Spend less time cleaning and managing your data</a:t>
            </a:r>
            <a:endParaRPr sz="2100">
              <a:solidFill>
                <a:srgbClr val="FFFFF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endParaRPr sz="2100">
              <a:solidFill>
                <a:srgbClr val="FFFFF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endParaRPr sz="2100">
              <a:solidFill>
                <a:srgbClr val="FFFFF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2814637" y="3803650"/>
            <a:ext cx="1077900" cy="969900"/>
          </a:xfrm>
          <a:custGeom>
            <a:avLst/>
            <a:gdLst/>
            <a:ahLst/>
            <a:cxnLst/>
            <a:rect l="0" t="0" r="0" b="0"/>
            <a:pathLst>
              <a:path w="120000" h="120000" extrusionOk="0">
                <a:moveTo>
                  <a:pt x="0" y="117345"/>
                </a:moveTo>
                <a:lnTo>
                  <a:pt x="14935" y="119734"/>
                </a:lnTo>
                <a:lnTo>
                  <a:pt x="16480" y="110442"/>
                </a:lnTo>
                <a:lnTo>
                  <a:pt x="46351" y="114424"/>
                </a:lnTo>
                <a:lnTo>
                  <a:pt x="45064" y="110176"/>
                </a:lnTo>
                <a:lnTo>
                  <a:pt x="49957" y="110176"/>
                </a:lnTo>
                <a:lnTo>
                  <a:pt x="109699" y="116017"/>
                </a:lnTo>
                <a:lnTo>
                  <a:pt x="118712" y="22035"/>
                </a:lnTo>
                <a:lnTo>
                  <a:pt x="119742" y="11150"/>
                </a:lnTo>
                <a:lnTo>
                  <a:pt x="68497" y="6637"/>
                </a:lnTo>
                <a:lnTo>
                  <a:pt x="17510" y="0"/>
                </a:lnTo>
                <a:lnTo>
                  <a:pt x="0" y="117345"/>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NM</a:t>
            </a:r>
            <a:endParaRPr/>
          </a:p>
        </p:txBody>
      </p:sp>
      <p:sp>
        <p:nvSpPr>
          <p:cNvPr id="197" name="Shape 197"/>
          <p:cNvSpPr/>
          <p:nvPr/>
        </p:nvSpPr>
        <p:spPr>
          <a:xfrm>
            <a:off x="7785100" y="3184525"/>
            <a:ext cx="144600" cy="230100"/>
          </a:xfrm>
          <a:custGeom>
            <a:avLst/>
            <a:gdLst/>
            <a:ahLst/>
            <a:cxnLst/>
            <a:rect l="0" t="0" r="0" b="0"/>
            <a:pathLst>
              <a:path w="120000" h="120000" extrusionOk="0">
                <a:moveTo>
                  <a:pt x="0" y="10909"/>
                </a:moveTo>
                <a:lnTo>
                  <a:pt x="16901" y="0"/>
                </a:lnTo>
                <a:lnTo>
                  <a:pt x="38873" y="0"/>
                </a:lnTo>
                <a:lnTo>
                  <a:pt x="30422" y="12000"/>
                </a:lnTo>
                <a:lnTo>
                  <a:pt x="27042" y="15272"/>
                </a:lnTo>
                <a:lnTo>
                  <a:pt x="28732" y="29454"/>
                </a:lnTo>
                <a:lnTo>
                  <a:pt x="42253" y="38181"/>
                </a:lnTo>
                <a:lnTo>
                  <a:pt x="57464" y="49090"/>
                </a:lnTo>
                <a:lnTo>
                  <a:pt x="64225" y="61090"/>
                </a:lnTo>
                <a:lnTo>
                  <a:pt x="76056" y="73090"/>
                </a:lnTo>
                <a:lnTo>
                  <a:pt x="86197" y="79636"/>
                </a:lnTo>
                <a:lnTo>
                  <a:pt x="104788" y="82909"/>
                </a:lnTo>
                <a:lnTo>
                  <a:pt x="113239" y="93818"/>
                </a:lnTo>
                <a:lnTo>
                  <a:pt x="98028" y="102545"/>
                </a:lnTo>
                <a:lnTo>
                  <a:pt x="113239" y="102545"/>
                </a:lnTo>
                <a:lnTo>
                  <a:pt x="118309" y="111272"/>
                </a:lnTo>
                <a:lnTo>
                  <a:pt x="87887" y="114545"/>
                </a:lnTo>
                <a:lnTo>
                  <a:pt x="47323" y="118909"/>
                </a:lnTo>
                <a:lnTo>
                  <a:pt x="45633" y="111272"/>
                </a:lnTo>
                <a:lnTo>
                  <a:pt x="0" y="10909"/>
                </a:lnTo>
              </a:path>
            </a:pathLst>
          </a:custGeom>
          <a:gradFill>
            <a:gsLst>
              <a:gs pos="0">
                <a:schemeClr val="lt2"/>
              </a:gs>
              <a:gs pos="100000">
                <a:srgbClr val="151515"/>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Shape 198"/>
          <p:cNvSpPr/>
          <p:nvPr/>
        </p:nvSpPr>
        <p:spPr>
          <a:xfrm>
            <a:off x="6026150" y="3027362"/>
            <a:ext cx="582600" cy="727200"/>
          </a:xfrm>
          <a:custGeom>
            <a:avLst/>
            <a:gdLst/>
            <a:ahLst/>
            <a:cxnLst/>
            <a:rect l="0" t="0" r="0" b="0"/>
            <a:pathLst>
              <a:path w="120000" h="120000" extrusionOk="0">
                <a:moveTo>
                  <a:pt x="0" y="117125"/>
                </a:moveTo>
                <a:lnTo>
                  <a:pt x="2926" y="119640"/>
                </a:lnTo>
                <a:lnTo>
                  <a:pt x="7024" y="116766"/>
                </a:lnTo>
                <a:lnTo>
                  <a:pt x="24585" y="114610"/>
                </a:lnTo>
                <a:lnTo>
                  <a:pt x="29853" y="115688"/>
                </a:lnTo>
                <a:lnTo>
                  <a:pt x="48585" y="112095"/>
                </a:lnTo>
                <a:lnTo>
                  <a:pt x="55609" y="115688"/>
                </a:lnTo>
                <a:lnTo>
                  <a:pt x="61463" y="107784"/>
                </a:lnTo>
                <a:lnTo>
                  <a:pt x="67317" y="105269"/>
                </a:lnTo>
                <a:lnTo>
                  <a:pt x="80780" y="109940"/>
                </a:lnTo>
                <a:lnTo>
                  <a:pt x="83121" y="104910"/>
                </a:lnTo>
                <a:lnTo>
                  <a:pt x="97170" y="94131"/>
                </a:lnTo>
                <a:lnTo>
                  <a:pt x="100682" y="87664"/>
                </a:lnTo>
                <a:lnTo>
                  <a:pt x="105365" y="88742"/>
                </a:lnTo>
                <a:lnTo>
                  <a:pt x="119414" y="82994"/>
                </a:lnTo>
                <a:lnTo>
                  <a:pt x="115317" y="78323"/>
                </a:lnTo>
                <a:lnTo>
                  <a:pt x="117658" y="75449"/>
                </a:lnTo>
                <a:lnTo>
                  <a:pt x="103609" y="1796"/>
                </a:lnTo>
                <a:lnTo>
                  <a:pt x="102439" y="0"/>
                </a:lnTo>
                <a:lnTo>
                  <a:pt x="31609" y="4670"/>
                </a:lnTo>
                <a:lnTo>
                  <a:pt x="17560" y="9341"/>
                </a:lnTo>
                <a:lnTo>
                  <a:pt x="5268" y="6467"/>
                </a:lnTo>
                <a:lnTo>
                  <a:pt x="14634" y="67185"/>
                </a:lnTo>
                <a:lnTo>
                  <a:pt x="12292" y="80119"/>
                </a:lnTo>
                <a:lnTo>
                  <a:pt x="17560" y="87305"/>
                </a:lnTo>
                <a:lnTo>
                  <a:pt x="11707" y="100958"/>
                </a:lnTo>
                <a:lnTo>
                  <a:pt x="4097" y="107784"/>
                </a:lnTo>
                <a:lnTo>
                  <a:pt x="0" y="117125"/>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IN*</a:t>
            </a:r>
            <a:endParaRPr/>
          </a:p>
        </p:txBody>
      </p:sp>
      <p:sp>
        <p:nvSpPr>
          <p:cNvPr id="199" name="Shape 199"/>
          <p:cNvSpPr/>
          <p:nvPr/>
        </p:nvSpPr>
        <p:spPr>
          <a:xfrm>
            <a:off x="6462712" y="2930525"/>
            <a:ext cx="606300" cy="642900"/>
          </a:xfrm>
          <a:custGeom>
            <a:avLst/>
            <a:gdLst/>
            <a:ahLst/>
            <a:cxnLst/>
            <a:rect l="0" t="0" r="0" b="0"/>
            <a:pathLst>
              <a:path w="120000" h="120000" extrusionOk="0">
                <a:moveTo>
                  <a:pt x="0" y="21744"/>
                </a:moveTo>
                <a:lnTo>
                  <a:pt x="9928" y="104295"/>
                </a:lnTo>
                <a:lnTo>
                  <a:pt x="18992" y="103892"/>
                </a:lnTo>
                <a:lnTo>
                  <a:pt x="24172" y="105906"/>
                </a:lnTo>
                <a:lnTo>
                  <a:pt x="28057" y="111946"/>
                </a:lnTo>
                <a:lnTo>
                  <a:pt x="37122" y="112751"/>
                </a:lnTo>
                <a:lnTo>
                  <a:pt x="42733" y="115570"/>
                </a:lnTo>
                <a:lnTo>
                  <a:pt x="55683" y="115167"/>
                </a:lnTo>
                <a:lnTo>
                  <a:pt x="61294" y="111946"/>
                </a:lnTo>
                <a:lnTo>
                  <a:pt x="75539" y="119597"/>
                </a:lnTo>
                <a:lnTo>
                  <a:pt x="84172" y="112751"/>
                </a:lnTo>
                <a:lnTo>
                  <a:pt x="86330" y="99865"/>
                </a:lnTo>
                <a:lnTo>
                  <a:pt x="91510" y="103087"/>
                </a:lnTo>
                <a:lnTo>
                  <a:pt x="94532" y="91409"/>
                </a:lnTo>
                <a:lnTo>
                  <a:pt x="109208" y="81744"/>
                </a:lnTo>
                <a:lnTo>
                  <a:pt x="114820" y="76107"/>
                </a:lnTo>
                <a:lnTo>
                  <a:pt x="118273" y="49932"/>
                </a:lnTo>
                <a:lnTo>
                  <a:pt x="115683" y="44295"/>
                </a:lnTo>
                <a:lnTo>
                  <a:pt x="119568" y="41879"/>
                </a:lnTo>
                <a:lnTo>
                  <a:pt x="111798" y="0"/>
                </a:lnTo>
                <a:lnTo>
                  <a:pt x="99712" y="5234"/>
                </a:lnTo>
                <a:lnTo>
                  <a:pt x="91510" y="9664"/>
                </a:lnTo>
                <a:lnTo>
                  <a:pt x="88057" y="14093"/>
                </a:lnTo>
                <a:lnTo>
                  <a:pt x="81582" y="19328"/>
                </a:lnTo>
                <a:lnTo>
                  <a:pt x="74244" y="19731"/>
                </a:lnTo>
                <a:lnTo>
                  <a:pt x="66474" y="23758"/>
                </a:lnTo>
                <a:lnTo>
                  <a:pt x="63021" y="24966"/>
                </a:lnTo>
                <a:lnTo>
                  <a:pt x="57841" y="22953"/>
                </a:lnTo>
                <a:lnTo>
                  <a:pt x="50935" y="25369"/>
                </a:lnTo>
                <a:lnTo>
                  <a:pt x="50071" y="24563"/>
                </a:lnTo>
                <a:lnTo>
                  <a:pt x="56115" y="20939"/>
                </a:lnTo>
                <a:lnTo>
                  <a:pt x="55683" y="20939"/>
                </a:lnTo>
                <a:lnTo>
                  <a:pt x="52661" y="19731"/>
                </a:lnTo>
                <a:lnTo>
                  <a:pt x="50503" y="22147"/>
                </a:lnTo>
                <a:lnTo>
                  <a:pt x="39280" y="17718"/>
                </a:lnTo>
                <a:lnTo>
                  <a:pt x="34964" y="19328"/>
                </a:lnTo>
                <a:lnTo>
                  <a:pt x="35827" y="16912"/>
                </a:lnTo>
                <a:lnTo>
                  <a:pt x="0" y="21744"/>
                </a:lnTo>
              </a:path>
            </a:pathLst>
          </a:custGeom>
          <a:solidFill>
            <a:srgbClr val="C000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  </a:t>
            </a:r>
            <a:r>
              <a:rPr lang="en-US" b="0" i="0" u="none">
                <a:solidFill>
                  <a:schemeClr val="dk1"/>
                </a:solidFill>
                <a:latin typeface="Arial"/>
                <a:ea typeface="Arial"/>
                <a:cs typeface="Arial"/>
                <a:sym typeface="Arial"/>
              </a:rPr>
              <a:t>OH</a:t>
            </a:r>
            <a:endParaRPr/>
          </a:p>
        </p:txBody>
      </p:sp>
      <p:sp>
        <p:nvSpPr>
          <p:cNvPr id="200" name="Shape 200"/>
          <p:cNvSpPr/>
          <p:nvPr/>
        </p:nvSpPr>
        <p:spPr>
          <a:xfrm>
            <a:off x="7262812" y="3197225"/>
            <a:ext cx="666600" cy="314400"/>
          </a:xfrm>
          <a:custGeom>
            <a:avLst/>
            <a:gdLst/>
            <a:ahLst/>
            <a:cxnLst/>
            <a:rect l="0" t="0" r="0" b="0"/>
            <a:pathLst>
              <a:path w="120000" h="120000" extrusionOk="0">
                <a:moveTo>
                  <a:pt x="0" y="35833"/>
                </a:moveTo>
                <a:lnTo>
                  <a:pt x="3189" y="69166"/>
                </a:lnTo>
                <a:lnTo>
                  <a:pt x="11960" y="48333"/>
                </a:lnTo>
                <a:lnTo>
                  <a:pt x="26312" y="40000"/>
                </a:lnTo>
                <a:lnTo>
                  <a:pt x="29102" y="30833"/>
                </a:lnTo>
                <a:lnTo>
                  <a:pt x="37076" y="30000"/>
                </a:lnTo>
                <a:lnTo>
                  <a:pt x="43455" y="35833"/>
                </a:lnTo>
                <a:lnTo>
                  <a:pt x="47043" y="45833"/>
                </a:lnTo>
                <a:lnTo>
                  <a:pt x="53820" y="49166"/>
                </a:lnTo>
                <a:lnTo>
                  <a:pt x="57807" y="60000"/>
                </a:lnTo>
                <a:lnTo>
                  <a:pt x="63787" y="65833"/>
                </a:lnTo>
                <a:lnTo>
                  <a:pt x="66976" y="61666"/>
                </a:lnTo>
                <a:lnTo>
                  <a:pt x="68172" y="69166"/>
                </a:lnTo>
                <a:lnTo>
                  <a:pt x="66976" y="74166"/>
                </a:lnTo>
                <a:lnTo>
                  <a:pt x="66578" y="80833"/>
                </a:lnTo>
                <a:lnTo>
                  <a:pt x="62192" y="95833"/>
                </a:lnTo>
                <a:lnTo>
                  <a:pt x="63787" y="105000"/>
                </a:lnTo>
                <a:lnTo>
                  <a:pt x="68970" y="100833"/>
                </a:lnTo>
                <a:lnTo>
                  <a:pt x="69368" y="96666"/>
                </a:lnTo>
                <a:lnTo>
                  <a:pt x="73355" y="106666"/>
                </a:lnTo>
                <a:lnTo>
                  <a:pt x="74551" y="100833"/>
                </a:lnTo>
                <a:lnTo>
                  <a:pt x="77342" y="108333"/>
                </a:lnTo>
                <a:lnTo>
                  <a:pt x="78139" y="105000"/>
                </a:lnTo>
                <a:lnTo>
                  <a:pt x="83720" y="110000"/>
                </a:lnTo>
                <a:lnTo>
                  <a:pt x="86112" y="107500"/>
                </a:lnTo>
                <a:lnTo>
                  <a:pt x="89700" y="115000"/>
                </a:lnTo>
                <a:lnTo>
                  <a:pt x="86511" y="103333"/>
                </a:lnTo>
                <a:lnTo>
                  <a:pt x="78139" y="90000"/>
                </a:lnTo>
                <a:lnTo>
                  <a:pt x="86112" y="98333"/>
                </a:lnTo>
                <a:lnTo>
                  <a:pt x="81727" y="85000"/>
                </a:lnTo>
                <a:lnTo>
                  <a:pt x="79734" y="74166"/>
                </a:lnTo>
                <a:lnTo>
                  <a:pt x="80930" y="48333"/>
                </a:lnTo>
                <a:lnTo>
                  <a:pt x="75747" y="42500"/>
                </a:lnTo>
                <a:lnTo>
                  <a:pt x="86112" y="25833"/>
                </a:lnTo>
                <a:lnTo>
                  <a:pt x="86112" y="14166"/>
                </a:lnTo>
                <a:lnTo>
                  <a:pt x="91694" y="15000"/>
                </a:lnTo>
                <a:lnTo>
                  <a:pt x="90099" y="25833"/>
                </a:lnTo>
                <a:lnTo>
                  <a:pt x="86511" y="28333"/>
                </a:lnTo>
                <a:lnTo>
                  <a:pt x="84518" y="38333"/>
                </a:lnTo>
                <a:lnTo>
                  <a:pt x="86112" y="47500"/>
                </a:lnTo>
                <a:lnTo>
                  <a:pt x="88106" y="43333"/>
                </a:lnTo>
                <a:lnTo>
                  <a:pt x="86910" y="55000"/>
                </a:lnTo>
                <a:lnTo>
                  <a:pt x="88106" y="60833"/>
                </a:lnTo>
                <a:lnTo>
                  <a:pt x="88504" y="65833"/>
                </a:lnTo>
                <a:lnTo>
                  <a:pt x="86112" y="63333"/>
                </a:lnTo>
                <a:lnTo>
                  <a:pt x="85315" y="70833"/>
                </a:lnTo>
                <a:lnTo>
                  <a:pt x="91295" y="69166"/>
                </a:lnTo>
                <a:lnTo>
                  <a:pt x="90498" y="74166"/>
                </a:lnTo>
                <a:lnTo>
                  <a:pt x="93289" y="78333"/>
                </a:lnTo>
                <a:lnTo>
                  <a:pt x="88106" y="78333"/>
                </a:lnTo>
                <a:lnTo>
                  <a:pt x="89700" y="94166"/>
                </a:lnTo>
                <a:lnTo>
                  <a:pt x="95681" y="100000"/>
                </a:lnTo>
                <a:lnTo>
                  <a:pt x="98870" y="92500"/>
                </a:lnTo>
                <a:lnTo>
                  <a:pt x="99269" y="105000"/>
                </a:lnTo>
                <a:lnTo>
                  <a:pt x="103255" y="103333"/>
                </a:lnTo>
                <a:lnTo>
                  <a:pt x="101661" y="110000"/>
                </a:lnTo>
                <a:lnTo>
                  <a:pt x="104451" y="110000"/>
                </a:lnTo>
                <a:lnTo>
                  <a:pt x="102059" y="115833"/>
                </a:lnTo>
                <a:lnTo>
                  <a:pt x="102857" y="119166"/>
                </a:lnTo>
                <a:lnTo>
                  <a:pt x="108438" y="113333"/>
                </a:lnTo>
                <a:lnTo>
                  <a:pt x="114817" y="106666"/>
                </a:lnTo>
                <a:lnTo>
                  <a:pt x="117209" y="91666"/>
                </a:lnTo>
                <a:lnTo>
                  <a:pt x="118006" y="100000"/>
                </a:lnTo>
                <a:lnTo>
                  <a:pt x="117209" y="105000"/>
                </a:lnTo>
                <a:lnTo>
                  <a:pt x="115614" y="112500"/>
                </a:lnTo>
                <a:lnTo>
                  <a:pt x="116013" y="118333"/>
                </a:lnTo>
                <a:lnTo>
                  <a:pt x="118405" y="105000"/>
                </a:lnTo>
                <a:lnTo>
                  <a:pt x="119601" y="75833"/>
                </a:lnTo>
                <a:lnTo>
                  <a:pt x="112425" y="79166"/>
                </a:lnTo>
                <a:lnTo>
                  <a:pt x="102857" y="81666"/>
                </a:lnTo>
                <a:lnTo>
                  <a:pt x="102458" y="75833"/>
                </a:lnTo>
                <a:lnTo>
                  <a:pt x="91694" y="0"/>
                </a:lnTo>
                <a:lnTo>
                  <a:pt x="0" y="35833"/>
                </a:lnTo>
              </a:path>
            </a:pathLst>
          </a:custGeom>
          <a:gradFill>
            <a:gsLst>
              <a:gs pos="0">
                <a:schemeClr val="lt2"/>
              </a:gs>
              <a:gs pos="100000">
                <a:srgbClr val="151515"/>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Shape 201"/>
          <p:cNvSpPr/>
          <p:nvPr/>
        </p:nvSpPr>
        <p:spPr>
          <a:xfrm>
            <a:off x="6851650" y="4081462"/>
            <a:ext cx="750900" cy="533400"/>
          </a:xfrm>
          <a:custGeom>
            <a:avLst/>
            <a:gdLst/>
            <a:ahLst/>
            <a:cxnLst/>
            <a:rect l="0" t="0" r="0" b="0"/>
            <a:pathLst>
              <a:path w="120000" h="120000" extrusionOk="0">
                <a:moveTo>
                  <a:pt x="0" y="28524"/>
                </a:moveTo>
                <a:lnTo>
                  <a:pt x="4970" y="16229"/>
                </a:lnTo>
                <a:lnTo>
                  <a:pt x="22011" y="4918"/>
                </a:lnTo>
                <a:lnTo>
                  <a:pt x="54319" y="0"/>
                </a:lnTo>
                <a:lnTo>
                  <a:pt x="67455" y="10819"/>
                </a:lnTo>
                <a:lnTo>
                  <a:pt x="88047" y="7377"/>
                </a:lnTo>
                <a:lnTo>
                  <a:pt x="119644" y="37377"/>
                </a:lnTo>
                <a:lnTo>
                  <a:pt x="110769" y="50655"/>
                </a:lnTo>
                <a:lnTo>
                  <a:pt x="105443" y="59508"/>
                </a:lnTo>
                <a:lnTo>
                  <a:pt x="106153" y="69836"/>
                </a:lnTo>
                <a:lnTo>
                  <a:pt x="97988" y="78688"/>
                </a:lnTo>
                <a:lnTo>
                  <a:pt x="91597" y="91967"/>
                </a:lnTo>
                <a:lnTo>
                  <a:pt x="82721" y="98852"/>
                </a:lnTo>
                <a:lnTo>
                  <a:pt x="78816" y="99836"/>
                </a:lnTo>
                <a:lnTo>
                  <a:pt x="76331" y="108196"/>
                </a:lnTo>
                <a:lnTo>
                  <a:pt x="71715" y="104262"/>
                </a:lnTo>
                <a:lnTo>
                  <a:pt x="75976" y="112131"/>
                </a:lnTo>
                <a:lnTo>
                  <a:pt x="72071" y="119508"/>
                </a:lnTo>
                <a:lnTo>
                  <a:pt x="67455" y="119016"/>
                </a:lnTo>
                <a:lnTo>
                  <a:pt x="64260" y="114098"/>
                </a:lnTo>
                <a:lnTo>
                  <a:pt x="59644" y="101803"/>
                </a:lnTo>
                <a:lnTo>
                  <a:pt x="56804" y="100327"/>
                </a:lnTo>
                <a:lnTo>
                  <a:pt x="50769" y="84590"/>
                </a:lnTo>
                <a:lnTo>
                  <a:pt x="42958" y="78196"/>
                </a:lnTo>
                <a:lnTo>
                  <a:pt x="36923" y="67377"/>
                </a:lnTo>
                <a:lnTo>
                  <a:pt x="22721" y="53114"/>
                </a:lnTo>
                <a:lnTo>
                  <a:pt x="15266" y="41311"/>
                </a:lnTo>
                <a:lnTo>
                  <a:pt x="0" y="28524"/>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Shape 202"/>
          <p:cNvSpPr/>
          <p:nvPr/>
        </p:nvSpPr>
        <p:spPr>
          <a:xfrm>
            <a:off x="6851650" y="3148012"/>
            <a:ext cx="666600" cy="570000"/>
          </a:xfrm>
          <a:custGeom>
            <a:avLst/>
            <a:gdLst/>
            <a:ahLst/>
            <a:cxnLst/>
            <a:rect l="0" t="0" r="0" b="0"/>
            <a:pathLst>
              <a:path w="120000" h="120000" extrusionOk="0">
                <a:moveTo>
                  <a:pt x="0" y="82714"/>
                </a:moveTo>
                <a:lnTo>
                  <a:pt x="4832" y="99428"/>
                </a:lnTo>
                <a:lnTo>
                  <a:pt x="10067" y="105428"/>
                </a:lnTo>
                <a:lnTo>
                  <a:pt x="19731" y="111000"/>
                </a:lnTo>
                <a:lnTo>
                  <a:pt x="27382" y="119571"/>
                </a:lnTo>
                <a:lnTo>
                  <a:pt x="37046" y="115285"/>
                </a:lnTo>
                <a:lnTo>
                  <a:pt x="41073" y="118285"/>
                </a:lnTo>
                <a:lnTo>
                  <a:pt x="46308" y="115285"/>
                </a:lnTo>
                <a:lnTo>
                  <a:pt x="49932" y="110571"/>
                </a:lnTo>
                <a:lnTo>
                  <a:pt x="60000" y="108428"/>
                </a:lnTo>
                <a:lnTo>
                  <a:pt x="66040" y="101571"/>
                </a:lnTo>
                <a:lnTo>
                  <a:pt x="62818" y="99428"/>
                </a:lnTo>
                <a:lnTo>
                  <a:pt x="72080" y="77142"/>
                </a:lnTo>
                <a:lnTo>
                  <a:pt x="74899" y="66000"/>
                </a:lnTo>
                <a:lnTo>
                  <a:pt x="84161" y="70285"/>
                </a:lnTo>
                <a:lnTo>
                  <a:pt x="88993" y="57000"/>
                </a:lnTo>
                <a:lnTo>
                  <a:pt x="93422" y="56571"/>
                </a:lnTo>
                <a:lnTo>
                  <a:pt x="100671" y="44142"/>
                </a:lnTo>
                <a:lnTo>
                  <a:pt x="102281" y="31285"/>
                </a:lnTo>
                <a:lnTo>
                  <a:pt x="117181" y="39000"/>
                </a:lnTo>
                <a:lnTo>
                  <a:pt x="119597" y="32142"/>
                </a:lnTo>
                <a:lnTo>
                  <a:pt x="115973" y="27000"/>
                </a:lnTo>
                <a:lnTo>
                  <a:pt x="109127" y="24000"/>
                </a:lnTo>
                <a:lnTo>
                  <a:pt x="101476" y="24857"/>
                </a:lnTo>
                <a:lnTo>
                  <a:pt x="98657" y="29571"/>
                </a:lnTo>
                <a:lnTo>
                  <a:pt x="84161" y="33428"/>
                </a:lnTo>
                <a:lnTo>
                  <a:pt x="74899" y="44571"/>
                </a:lnTo>
                <a:lnTo>
                  <a:pt x="72080" y="27000"/>
                </a:lnTo>
                <a:lnTo>
                  <a:pt x="46308" y="31285"/>
                </a:lnTo>
                <a:lnTo>
                  <a:pt x="41073" y="0"/>
                </a:lnTo>
                <a:lnTo>
                  <a:pt x="37449" y="2571"/>
                </a:lnTo>
                <a:lnTo>
                  <a:pt x="39865" y="8571"/>
                </a:lnTo>
                <a:lnTo>
                  <a:pt x="36644" y="36428"/>
                </a:lnTo>
                <a:lnTo>
                  <a:pt x="31812" y="42428"/>
                </a:lnTo>
                <a:lnTo>
                  <a:pt x="18120" y="52714"/>
                </a:lnTo>
                <a:lnTo>
                  <a:pt x="14899" y="65142"/>
                </a:lnTo>
                <a:lnTo>
                  <a:pt x="10067" y="61714"/>
                </a:lnTo>
                <a:lnTo>
                  <a:pt x="8053" y="75857"/>
                </a:lnTo>
                <a:lnTo>
                  <a:pt x="0" y="82714"/>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3" name="Shape 203"/>
          <p:cNvSpPr/>
          <p:nvPr/>
        </p:nvSpPr>
        <p:spPr>
          <a:xfrm>
            <a:off x="5287962" y="2203450"/>
            <a:ext cx="823800" cy="763500"/>
          </a:xfrm>
          <a:custGeom>
            <a:avLst/>
            <a:gdLst/>
            <a:ahLst/>
            <a:cxnLst/>
            <a:rect l="0" t="0" r="0" b="0"/>
            <a:pathLst>
              <a:path w="120000" h="120000" extrusionOk="0">
                <a:moveTo>
                  <a:pt x="0" y="36342"/>
                </a:moveTo>
                <a:lnTo>
                  <a:pt x="3068" y="45600"/>
                </a:lnTo>
                <a:lnTo>
                  <a:pt x="3068" y="60342"/>
                </a:lnTo>
                <a:lnTo>
                  <a:pt x="17386" y="68914"/>
                </a:lnTo>
                <a:lnTo>
                  <a:pt x="23181" y="75085"/>
                </a:lnTo>
                <a:lnTo>
                  <a:pt x="31363" y="80228"/>
                </a:lnTo>
                <a:lnTo>
                  <a:pt x="34431" y="83314"/>
                </a:lnTo>
                <a:lnTo>
                  <a:pt x="36477" y="93257"/>
                </a:lnTo>
                <a:lnTo>
                  <a:pt x="38522" y="106971"/>
                </a:lnTo>
                <a:lnTo>
                  <a:pt x="49772" y="119657"/>
                </a:lnTo>
                <a:lnTo>
                  <a:pt x="108750" y="116228"/>
                </a:lnTo>
                <a:lnTo>
                  <a:pt x="105681" y="97371"/>
                </a:lnTo>
                <a:lnTo>
                  <a:pt x="107727" y="78171"/>
                </a:lnTo>
                <a:lnTo>
                  <a:pt x="111136" y="69942"/>
                </a:lnTo>
                <a:lnTo>
                  <a:pt x="110795" y="62057"/>
                </a:lnTo>
                <a:lnTo>
                  <a:pt x="118295" y="44914"/>
                </a:lnTo>
                <a:lnTo>
                  <a:pt x="119659" y="40457"/>
                </a:lnTo>
                <a:lnTo>
                  <a:pt x="117272" y="39085"/>
                </a:lnTo>
                <a:lnTo>
                  <a:pt x="114204" y="42857"/>
                </a:lnTo>
                <a:lnTo>
                  <a:pt x="111818" y="51771"/>
                </a:lnTo>
                <a:lnTo>
                  <a:pt x="107045" y="53142"/>
                </a:lnTo>
                <a:lnTo>
                  <a:pt x="104659" y="58285"/>
                </a:lnTo>
                <a:lnTo>
                  <a:pt x="99545" y="61714"/>
                </a:lnTo>
                <a:lnTo>
                  <a:pt x="99886" y="55885"/>
                </a:lnTo>
                <a:lnTo>
                  <a:pt x="102954" y="50057"/>
                </a:lnTo>
                <a:lnTo>
                  <a:pt x="106363" y="47657"/>
                </a:lnTo>
                <a:lnTo>
                  <a:pt x="107045" y="45600"/>
                </a:lnTo>
                <a:lnTo>
                  <a:pt x="100909" y="29142"/>
                </a:lnTo>
                <a:lnTo>
                  <a:pt x="96136" y="27771"/>
                </a:lnTo>
                <a:lnTo>
                  <a:pt x="94431" y="23657"/>
                </a:lnTo>
                <a:lnTo>
                  <a:pt x="83181" y="22628"/>
                </a:lnTo>
                <a:lnTo>
                  <a:pt x="57954" y="16457"/>
                </a:lnTo>
                <a:lnTo>
                  <a:pt x="48409" y="9600"/>
                </a:lnTo>
                <a:lnTo>
                  <a:pt x="42613" y="7199"/>
                </a:lnTo>
                <a:lnTo>
                  <a:pt x="39204" y="9600"/>
                </a:lnTo>
                <a:lnTo>
                  <a:pt x="38181" y="8914"/>
                </a:lnTo>
                <a:lnTo>
                  <a:pt x="39886" y="7199"/>
                </a:lnTo>
                <a:lnTo>
                  <a:pt x="39886" y="4114"/>
                </a:lnTo>
                <a:lnTo>
                  <a:pt x="41250" y="3085"/>
                </a:lnTo>
                <a:lnTo>
                  <a:pt x="41250" y="1028"/>
                </a:lnTo>
                <a:lnTo>
                  <a:pt x="39545" y="0"/>
                </a:lnTo>
                <a:lnTo>
                  <a:pt x="25568" y="5828"/>
                </a:lnTo>
                <a:lnTo>
                  <a:pt x="20454" y="7542"/>
                </a:lnTo>
                <a:lnTo>
                  <a:pt x="18409" y="8228"/>
                </a:lnTo>
                <a:lnTo>
                  <a:pt x="14659" y="6514"/>
                </a:lnTo>
                <a:lnTo>
                  <a:pt x="14318" y="7542"/>
                </a:lnTo>
                <a:lnTo>
                  <a:pt x="13977" y="6514"/>
                </a:lnTo>
                <a:lnTo>
                  <a:pt x="10909" y="8571"/>
                </a:lnTo>
                <a:lnTo>
                  <a:pt x="11931" y="22285"/>
                </a:lnTo>
                <a:lnTo>
                  <a:pt x="0" y="36342"/>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4" name="Shape 204"/>
          <p:cNvSpPr/>
          <p:nvPr/>
        </p:nvSpPr>
        <p:spPr>
          <a:xfrm>
            <a:off x="2984500" y="3076575"/>
            <a:ext cx="1103400" cy="860400"/>
          </a:xfrm>
          <a:custGeom>
            <a:avLst/>
            <a:gdLst/>
            <a:ahLst/>
            <a:cxnLst/>
            <a:rect l="0" t="0" r="0" b="0"/>
            <a:pathLst>
              <a:path w="120000" h="120000" extrusionOk="0">
                <a:moveTo>
                  <a:pt x="0" y="104709"/>
                </a:moveTo>
                <a:lnTo>
                  <a:pt x="11677" y="0"/>
                </a:lnTo>
                <a:lnTo>
                  <a:pt x="88447" y="11301"/>
                </a:lnTo>
                <a:lnTo>
                  <a:pt x="119751" y="14293"/>
                </a:lnTo>
                <a:lnTo>
                  <a:pt x="118509" y="40886"/>
                </a:lnTo>
                <a:lnTo>
                  <a:pt x="114285" y="119667"/>
                </a:lnTo>
                <a:lnTo>
                  <a:pt x="98633" y="118337"/>
                </a:lnTo>
                <a:lnTo>
                  <a:pt x="49192" y="113019"/>
                </a:lnTo>
                <a:lnTo>
                  <a:pt x="0" y="104709"/>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CO</a:t>
            </a:r>
            <a:endParaRPr/>
          </a:p>
        </p:txBody>
      </p:sp>
      <p:sp>
        <p:nvSpPr>
          <p:cNvPr id="205" name="Shape 205"/>
          <p:cNvSpPr/>
          <p:nvPr/>
        </p:nvSpPr>
        <p:spPr>
          <a:xfrm>
            <a:off x="2014537" y="3633787"/>
            <a:ext cx="1006500" cy="1103400"/>
          </a:xfrm>
          <a:custGeom>
            <a:avLst/>
            <a:gdLst/>
            <a:ahLst/>
            <a:cxnLst/>
            <a:rect l="0" t="0" r="0" b="0"/>
            <a:pathLst>
              <a:path w="120000" h="120000" extrusionOk="0">
                <a:moveTo>
                  <a:pt x="0" y="81774"/>
                </a:moveTo>
                <a:lnTo>
                  <a:pt x="7417" y="76209"/>
                </a:lnTo>
                <a:lnTo>
                  <a:pt x="4503" y="71370"/>
                </a:lnTo>
                <a:lnTo>
                  <a:pt x="5827" y="65080"/>
                </a:lnTo>
                <a:lnTo>
                  <a:pt x="14039" y="53709"/>
                </a:lnTo>
                <a:lnTo>
                  <a:pt x="19602" y="50564"/>
                </a:lnTo>
                <a:lnTo>
                  <a:pt x="16423" y="46451"/>
                </a:lnTo>
                <a:lnTo>
                  <a:pt x="14039" y="35322"/>
                </a:lnTo>
                <a:lnTo>
                  <a:pt x="16688" y="15241"/>
                </a:lnTo>
                <a:lnTo>
                  <a:pt x="20662" y="14274"/>
                </a:lnTo>
                <a:lnTo>
                  <a:pt x="27284" y="17661"/>
                </a:lnTo>
                <a:lnTo>
                  <a:pt x="33112" y="0"/>
                </a:lnTo>
                <a:lnTo>
                  <a:pt x="119735" y="12580"/>
                </a:lnTo>
                <a:lnTo>
                  <a:pt x="101721" y="119758"/>
                </a:lnTo>
                <a:lnTo>
                  <a:pt x="74966" y="116129"/>
                </a:lnTo>
                <a:lnTo>
                  <a:pt x="58543" y="112500"/>
                </a:lnTo>
                <a:lnTo>
                  <a:pt x="24635" y="94838"/>
                </a:lnTo>
                <a:lnTo>
                  <a:pt x="0" y="81774"/>
                </a:lnTo>
              </a:path>
            </a:pathLst>
          </a:custGeom>
          <a:solidFill>
            <a:srgbClr val="FC711C"/>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AZ</a:t>
            </a:r>
            <a:endParaRPr/>
          </a:p>
        </p:txBody>
      </p:sp>
      <p:grpSp>
        <p:nvGrpSpPr>
          <p:cNvPr id="206" name="Shape 206"/>
          <p:cNvGrpSpPr/>
          <p:nvPr/>
        </p:nvGrpSpPr>
        <p:grpSpPr>
          <a:xfrm>
            <a:off x="620701" y="3803743"/>
            <a:ext cx="593738" cy="411276"/>
            <a:chOff x="304800" y="2003425"/>
            <a:chExt cx="627100" cy="441425"/>
          </a:xfrm>
        </p:grpSpPr>
        <p:sp>
          <p:nvSpPr>
            <p:cNvPr id="207" name="Shape 207"/>
            <p:cNvSpPr/>
            <p:nvPr/>
          </p:nvSpPr>
          <p:spPr>
            <a:xfrm>
              <a:off x="304800" y="2003425"/>
              <a:ext cx="61800" cy="52500"/>
            </a:xfrm>
            <a:custGeom>
              <a:avLst/>
              <a:gdLst/>
              <a:ahLst/>
              <a:cxnLst/>
              <a:rect l="0" t="0" r="0" b="0"/>
              <a:pathLst>
                <a:path w="120000" h="120000" extrusionOk="0">
                  <a:moveTo>
                    <a:pt x="0" y="66000"/>
                  </a:moveTo>
                  <a:lnTo>
                    <a:pt x="42500" y="117000"/>
                  </a:lnTo>
                  <a:lnTo>
                    <a:pt x="67500" y="111000"/>
                  </a:lnTo>
                  <a:lnTo>
                    <a:pt x="105000" y="87000"/>
                  </a:lnTo>
                  <a:lnTo>
                    <a:pt x="117500" y="18000"/>
                  </a:lnTo>
                  <a:lnTo>
                    <a:pt x="92500" y="0"/>
                  </a:lnTo>
                  <a:lnTo>
                    <a:pt x="55000" y="3000"/>
                  </a:lnTo>
                  <a:lnTo>
                    <a:pt x="0" y="6600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8" name="Shape 208"/>
            <p:cNvSpPr/>
            <p:nvPr/>
          </p:nvSpPr>
          <p:spPr>
            <a:xfrm>
              <a:off x="496887" y="2076450"/>
              <a:ext cx="69900" cy="63600"/>
            </a:xfrm>
            <a:custGeom>
              <a:avLst/>
              <a:gdLst/>
              <a:ahLst/>
              <a:cxnLst/>
              <a:rect l="0" t="0" r="0" b="0"/>
              <a:pathLst>
                <a:path w="120000" h="120000" extrusionOk="0">
                  <a:moveTo>
                    <a:pt x="0" y="29387"/>
                  </a:moveTo>
                  <a:lnTo>
                    <a:pt x="25263" y="95510"/>
                  </a:lnTo>
                  <a:lnTo>
                    <a:pt x="52631" y="95510"/>
                  </a:lnTo>
                  <a:lnTo>
                    <a:pt x="54736" y="78367"/>
                  </a:lnTo>
                  <a:lnTo>
                    <a:pt x="90526" y="117551"/>
                  </a:lnTo>
                  <a:lnTo>
                    <a:pt x="117894" y="110204"/>
                  </a:lnTo>
                  <a:lnTo>
                    <a:pt x="111578" y="71020"/>
                  </a:lnTo>
                  <a:lnTo>
                    <a:pt x="84210" y="61224"/>
                  </a:lnTo>
                  <a:lnTo>
                    <a:pt x="61052" y="0"/>
                  </a:lnTo>
                  <a:lnTo>
                    <a:pt x="0" y="29387"/>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9" name="Shape 209"/>
            <p:cNvSpPr/>
            <p:nvPr/>
          </p:nvSpPr>
          <p:spPr>
            <a:xfrm>
              <a:off x="614362" y="2141537"/>
              <a:ext cx="76200" cy="31800"/>
            </a:xfrm>
            <a:custGeom>
              <a:avLst/>
              <a:gdLst/>
              <a:ahLst/>
              <a:cxnLst/>
              <a:rect l="0" t="0" r="0" b="0"/>
              <a:pathLst>
                <a:path w="120000" h="120000" extrusionOk="0">
                  <a:moveTo>
                    <a:pt x="0" y="80000"/>
                  </a:moveTo>
                  <a:lnTo>
                    <a:pt x="14237" y="0"/>
                  </a:lnTo>
                  <a:lnTo>
                    <a:pt x="117966" y="30000"/>
                  </a:lnTo>
                  <a:lnTo>
                    <a:pt x="93559" y="115000"/>
                  </a:lnTo>
                  <a:lnTo>
                    <a:pt x="0" y="8000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0" name="Shape 210"/>
            <p:cNvSpPr/>
            <p:nvPr/>
          </p:nvSpPr>
          <p:spPr>
            <a:xfrm>
              <a:off x="646112" y="2182812"/>
              <a:ext cx="31800" cy="30300"/>
            </a:xfrm>
            <a:custGeom>
              <a:avLst/>
              <a:gdLst/>
              <a:ahLst/>
              <a:cxnLst/>
              <a:rect l="0" t="0" r="0" b="0"/>
              <a:pathLst>
                <a:path w="120000" h="120000" extrusionOk="0">
                  <a:moveTo>
                    <a:pt x="0" y="0"/>
                  </a:moveTo>
                  <a:lnTo>
                    <a:pt x="38400" y="114782"/>
                  </a:lnTo>
                  <a:lnTo>
                    <a:pt x="115200" y="73043"/>
                  </a:lnTo>
                  <a:lnTo>
                    <a:pt x="76800" y="0"/>
                  </a:lnTo>
                  <a:lnTo>
                    <a:pt x="0" y="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Shape 211"/>
            <p:cNvSpPr/>
            <p:nvPr/>
          </p:nvSpPr>
          <p:spPr>
            <a:xfrm>
              <a:off x="692150" y="2165350"/>
              <a:ext cx="95400" cy="60300"/>
            </a:xfrm>
            <a:custGeom>
              <a:avLst/>
              <a:gdLst/>
              <a:ahLst/>
              <a:cxnLst/>
              <a:rect l="0" t="0" r="0" b="0"/>
              <a:pathLst>
                <a:path w="120000" h="120000" extrusionOk="0">
                  <a:moveTo>
                    <a:pt x="0" y="29333"/>
                  </a:moveTo>
                  <a:lnTo>
                    <a:pt x="12972" y="0"/>
                  </a:lnTo>
                  <a:lnTo>
                    <a:pt x="29189" y="29333"/>
                  </a:lnTo>
                  <a:lnTo>
                    <a:pt x="68108" y="21333"/>
                  </a:lnTo>
                  <a:lnTo>
                    <a:pt x="118378" y="74666"/>
                  </a:lnTo>
                  <a:lnTo>
                    <a:pt x="98918" y="96000"/>
                  </a:lnTo>
                  <a:lnTo>
                    <a:pt x="45405" y="117333"/>
                  </a:lnTo>
                  <a:lnTo>
                    <a:pt x="34054" y="64000"/>
                  </a:lnTo>
                  <a:lnTo>
                    <a:pt x="12972" y="64000"/>
                  </a:lnTo>
                  <a:lnTo>
                    <a:pt x="0" y="29333"/>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Shape 212"/>
            <p:cNvSpPr/>
            <p:nvPr/>
          </p:nvSpPr>
          <p:spPr>
            <a:xfrm>
              <a:off x="774700" y="2266950"/>
              <a:ext cx="157200" cy="177900"/>
            </a:xfrm>
            <a:custGeom>
              <a:avLst/>
              <a:gdLst/>
              <a:ahLst/>
              <a:cxnLst/>
              <a:rect l="0" t="0" r="0" b="0"/>
              <a:pathLst>
                <a:path w="120000" h="120000" extrusionOk="0">
                  <a:moveTo>
                    <a:pt x="0" y="45547"/>
                  </a:moveTo>
                  <a:lnTo>
                    <a:pt x="14754" y="78832"/>
                  </a:lnTo>
                  <a:lnTo>
                    <a:pt x="13770" y="105985"/>
                  </a:lnTo>
                  <a:lnTo>
                    <a:pt x="37377" y="119124"/>
                  </a:lnTo>
                  <a:lnTo>
                    <a:pt x="51147" y="98978"/>
                  </a:lnTo>
                  <a:lnTo>
                    <a:pt x="103278" y="80583"/>
                  </a:lnTo>
                  <a:lnTo>
                    <a:pt x="119016" y="65693"/>
                  </a:lnTo>
                  <a:lnTo>
                    <a:pt x="77704" y="22773"/>
                  </a:lnTo>
                  <a:lnTo>
                    <a:pt x="18688" y="0"/>
                  </a:lnTo>
                  <a:lnTo>
                    <a:pt x="13770" y="6131"/>
                  </a:lnTo>
                  <a:lnTo>
                    <a:pt x="20655" y="24525"/>
                  </a:lnTo>
                  <a:lnTo>
                    <a:pt x="0" y="45547"/>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213" name="Shape 213"/>
          <p:cNvGrpSpPr/>
          <p:nvPr/>
        </p:nvGrpSpPr>
        <p:grpSpPr>
          <a:xfrm>
            <a:off x="304800" y="1330257"/>
            <a:ext cx="946041" cy="666681"/>
            <a:chOff x="0" y="4548187"/>
            <a:chExt cx="1517550" cy="1096875"/>
          </a:xfrm>
        </p:grpSpPr>
        <p:grpSp>
          <p:nvGrpSpPr>
            <p:cNvPr id="214" name="Shape 214"/>
            <p:cNvGrpSpPr/>
            <p:nvPr/>
          </p:nvGrpSpPr>
          <p:grpSpPr>
            <a:xfrm>
              <a:off x="0" y="4548187"/>
              <a:ext cx="1517550" cy="1096875"/>
              <a:chOff x="0" y="4548187"/>
              <a:chExt cx="1517550" cy="1096875"/>
            </a:xfrm>
          </p:grpSpPr>
          <p:sp>
            <p:nvSpPr>
              <p:cNvPr id="215" name="Shape 215"/>
              <p:cNvSpPr/>
              <p:nvPr/>
            </p:nvSpPr>
            <p:spPr>
              <a:xfrm>
                <a:off x="0" y="5605462"/>
                <a:ext cx="63600" cy="39600"/>
              </a:xfrm>
              <a:custGeom>
                <a:avLst/>
                <a:gdLst/>
                <a:ahLst/>
                <a:cxnLst/>
                <a:rect l="0" t="0" r="0" b="0"/>
                <a:pathLst>
                  <a:path w="120000" h="120000" extrusionOk="0">
                    <a:moveTo>
                      <a:pt x="0" y="115000"/>
                    </a:moveTo>
                    <a:lnTo>
                      <a:pt x="27000" y="55000"/>
                    </a:lnTo>
                    <a:lnTo>
                      <a:pt x="111000" y="0"/>
                    </a:lnTo>
                    <a:lnTo>
                      <a:pt x="117000" y="20000"/>
                    </a:lnTo>
                    <a:lnTo>
                      <a:pt x="0" y="11500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Shape 216"/>
              <p:cNvSpPr/>
              <p:nvPr/>
            </p:nvSpPr>
            <p:spPr>
              <a:xfrm>
                <a:off x="93662" y="5595937"/>
                <a:ext cx="38100" cy="36600"/>
              </a:xfrm>
              <a:custGeom>
                <a:avLst/>
                <a:gdLst/>
                <a:ahLst/>
                <a:cxnLst/>
                <a:rect l="0" t="0" r="0" b="0"/>
                <a:pathLst>
                  <a:path w="120000" h="120000" extrusionOk="0">
                    <a:moveTo>
                      <a:pt x="0" y="115000"/>
                    </a:moveTo>
                    <a:lnTo>
                      <a:pt x="20869" y="0"/>
                    </a:lnTo>
                    <a:lnTo>
                      <a:pt x="114782" y="20000"/>
                    </a:lnTo>
                    <a:lnTo>
                      <a:pt x="104347" y="90000"/>
                    </a:lnTo>
                    <a:lnTo>
                      <a:pt x="0" y="11500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Shape 217"/>
              <p:cNvSpPr/>
              <p:nvPr/>
            </p:nvSpPr>
            <p:spPr>
              <a:xfrm>
                <a:off x="247650" y="4548187"/>
                <a:ext cx="1269900" cy="1073100"/>
              </a:xfrm>
              <a:custGeom>
                <a:avLst/>
                <a:gdLst/>
                <a:ahLst/>
                <a:cxnLst/>
                <a:rect l="0" t="0" r="0" b="0"/>
                <a:pathLst>
                  <a:path w="120000" h="120000" extrusionOk="0">
                    <a:moveTo>
                      <a:pt x="0" y="114505"/>
                    </a:moveTo>
                    <a:lnTo>
                      <a:pt x="1048" y="112378"/>
                    </a:lnTo>
                    <a:lnTo>
                      <a:pt x="1797" y="112732"/>
                    </a:lnTo>
                    <a:lnTo>
                      <a:pt x="6741" y="108478"/>
                    </a:lnTo>
                    <a:lnTo>
                      <a:pt x="9737" y="109364"/>
                    </a:lnTo>
                    <a:lnTo>
                      <a:pt x="10337" y="110960"/>
                    </a:lnTo>
                    <a:lnTo>
                      <a:pt x="10786" y="109187"/>
                    </a:lnTo>
                    <a:lnTo>
                      <a:pt x="13782" y="106706"/>
                    </a:lnTo>
                    <a:lnTo>
                      <a:pt x="18426" y="104579"/>
                    </a:lnTo>
                    <a:lnTo>
                      <a:pt x="22621" y="100679"/>
                    </a:lnTo>
                    <a:lnTo>
                      <a:pt x="23670" y="100856"/>
                    </a:lnTo>
                    <a:lnTo>
                      <a:pt x="24419" y="95539"/>
                    </a:lnTo>
                    <a:lnTo>
                      <a:pt x="26966" y="91639"/>
                    </a:lnTo>
                    <a:lnTo>
                      <a:pt x="22621" y="91816"/>
                    </a:lnTo>
                    <a:lnTo>
                      <a:pt x="23071" y="89867"/>
                    </a:lnTo>
                    <a:lnTo>
                      <a:pt x="24569" y="89867"/>
                    </a:lnTo>
                    <a:lnTo>
                      <a:pt x="23071" y="89158"/>
                    </a:lnTo>
                    <a:lnTo>
                      <a:pt x="20973" y="91639"/>
                    </a:lnTo>
                    <a:lnTo>
                      <a:pt x="20823" y="93057"/>
                    </a:lnTo>
                    <a:lnTo>
                      <a:pt x="18426" y="89335"/>
                    </a:lnTo>
                    <a:lnTo>
                      <a:pt x="17528" y="89867"/>
                    </a:lnTo>
                    <a:lnTo>
                      <a:pt x="16329" y="87917"/>
                    </a:lnTo>
                    <a:lnTo>
                      <a:pt x="12883" y="89512"/>
                    </a:lnTo>
                    <a:lnTo>
                      <a:pt x="11985" y="89512"/>
                    </a:lnTo>
                    <a:lnTo>
                      <a:pt x="9288" y="88626"/>
                    </a:lnTo>
                    <a:lnTo>
                      <a:pt x="11985" y="85790"/>
                    </a:lnTo>
                    <a:lnTo>
                      <a:pt x="11385" y="85081"/>
                    </a:lnTo>
                    <a:lnTo>
                      <a:pt x="12284" y="83308"/>
                    </a:lnTo>
                    <a:lnTo>
                      <a:pt x="11835" y="77282"/>
                    </a:lnTo>
                    <a:lnTo>
                      <a:pt x="13333" y="74446"/>
                    </a:lnTo>
                    <a:lnTo>
                      <a:pt x="10786" y="76573"/>
                    </a:lnTo>
                    <a:lnTo>
                      <a:pt x="10936" y="78345"/>
                    </a:lnTo>
                    <a:lnTo>
                      <a:pt x="8838" y="80118"/>
                    </a:lnTo>
                    <a:lnTo>
                      <a:pt x="6142" y="79054"/>
                    </a:lnTo>
                    <a:lnTo>
                      <a:pt x="5093" y="74268"/>
                    </a:lnTo>
                    <a:lnTo>
                      <a:pt x="3146" y="72319"/>
                    </a:lnTo>
                    <a:lnTo>
                      <a:pt x="3295" y="71078"/>
                    </a:lnTo>
                    <a:lnTo>
                      <a:pt x="4344" y="71078"/>
                    </a:lnTo>
                    <a:lnTo>
                      <a:pt x="5093" y="70014"/>
                    </a:lnTo>
                    <a:lnTo>
                      <a:pt x="5842" y="69483"/>
                    </a:lnTo>
                    <a:lnTo>
                      <a:pt x="5093" y="69483"/>
                    </a:lnTo>
                    <a:lnTo>
                      <a:pt x="5692" y="68419"/>
                    </a:lnTo>
                    <a:lnTo>
                      <a:pt x="4644" y="67001"/>
                    </a:lnTo>
                    <a:lnTo>
                      <a:pt x="4194" y="67710"/>
                    </a:lnTo>
                    <a:lnTo>
                      <a:pt x="2696" y="64165"/>
                    </a:lnTo>
                    <a:lnTo>
                      <a:pt x="3595" y="61683"/>
                    </a:lnTo>
                    <a:lnTo>
                      <a:pt x="8988" y="57429"/>
                    </a:lnTo>
                    <a:lnTo>
                      <a:pt x="10337" y="54239"/>
                    </a:lnTo>
                    <a:lnTo>
                      <a:pt x="11685" y="53707"/>
                    </a:lnTo>
                    <a:lnTo>
                      <a:pt x="14232" y="55657"/>
                    </a:lnTo>
                    <a:lnTo>
                      <a:pt x="16329" y="54948"/>
                    </a:lnTo>
                    <a:lnTo>
                      <a:pt x="17078" y="53707"/>
                    </a:lnTo>
                    <a:lnTo>
                      <a:pt x="21123" y="54239"/>
                    </a:lnTo>
                    <a:lnTo>
                      <a:pt x="21872" y="49453"/>
                    </a:lnTo>
                    <a:lnTo>
                      <a:pt x="20823" y="47680"/>
                    </a:lnTo>
                    <a:lnTo>
                      <a:pt x="23520" y="45908"/>
                    </a:lnTo>
                    <a:lnTo>
                      <a:pt x="20973" y="44844"/>
                    </a:lnTo>
                    <a:lnTo>
                      <a:pt x="17528" y="47680"/>
                    </a:lnTo>
                    <a:lnTo>
                      <a:pt x="17378" y="45199"/>
                    </a:lnTo>
                    <a:lnTo>
                      <a:pt x="11235" y="44667"/>
                    </a:lnTo>
                    <a:lnTo>
                      <a:pt x="8689" y="41831"/>
                    </a:lnTo>
                    <a:lnTo>
                      <a:pt x="8239" y="37045"/>
                    </a:lnTo>
                    <a:lnTo>
                      <a:pt x="10187" y="37754"/>
                    </a:lnTo>
                    <a:lnTo>
                      <a:pt x="5842" y="32791"/>
                    </a:lnTo>
                    <a:lnTo>
                      <a:pt x="16928" y="30132"/>
                    </a:lnTo>
                    <a:lnTo>
                      <a:pt x="18576" y="30487"/>
                    </a:lnTo>
                    <a:lnTo>
                      <a:pt x="17078" y="32791"/>
                    </a:lnTo>
                    <a:lnTo>
                      <a:pt x="22621" y="36159"/>
                    </a:lnTo>
                    <a:lnTo>
                      <a:pt x="25168" y="35096"/>
                    </a:lnTo>
                    <a:lnTo>
                      <a:pt x="25018" y="34032"/>
                    </a:lnTo>
                    <a:lnTo>
                      <a:pt x="22921" y="33323"/>
                    </a:lnTo>
                    <a:lnTo>
                      <a:pt x="21872" y="28714"/>
                    </a:lnTo>
                    <a:lnTo>
                      <a:pt x="23370" y="30310"/>
                    </a:lnTo>
                    <a:lnTo>
                      <a:pt x="23970" y="32791"/>
                    </a:lnTo>
                    <a:lnTo>
                      <a:pt x="26516" y="34564"/>
                    </a:lnTo>
                    <a:lnTo>
                      <a:pt x="28764" y="34387"/>
                    </a:lnTo>
                    <a:lnTo>
                      <a:pt x="28164" y="32614"/>
                    </a:lnTo>
                    <a:lnTo>
                      <a:pt x="24119" y="31550"/>
                    </a:lnTo>
                    <a:lnTo>
                      <a:pt x="25018" y="28714"/>
                    </a:lnTo>
                    <a:lnTo>
                      <a:pt x="20074" y="26765"/>
                    </a:lnTo>
                    <a:lnTo>
                      <a:pt x="19925" y="23042"/>
                    </a:lnTo>
                    <a:lnTo>
                      <a:pt x="18576" y="20561"/>
                    </a:lnTo>
                    <a:lnTo>
                      <a:pt x="14831" y="15420"/>
                    </a:lnTo>
                    <a:lnTo>
                      <a:pt x="16329" y="15243"/>
                    </a:lnTo>
                    <a:lnTo>
                      <a:pt x="17977" y="11521"/>
                    </a:lnTo>
                    <a:lnTo>
                      <a:pt x="22022" y="13293"/>
                    </a:lnTo>
                    <a:lnTo>
                      <a:pt x="25018" y="11521"/>
                    </a:lnTo>
                    <a:lnTo>
                      <a:pt x="29662" y="4963"/>
                    </a:lnTo>
                    <a:lnTo>
                      <a:pt x="31011" y="6026"/>
                    </a:lnTo>
                    <a:lnTo>
                      <a:pt x="33857" y="3722"/>
                    </a:lnTo>
                    <a:lnTo>
                      <a:pt x="34157" y="5672"/>
                    </a:lnTo>
                    <a:lnTo>
                      <a:pt x="35655" y="4963"/>
                    </a:lnTo>
                    <a:lnTo>
                      <a:pt x="34756" y="3899"/>
                    </a:lnTo>
                    <a:lnTo>
                      <a:pt x="38951" y="3190"/>
                    </a:lnTo>
                    <a:lnTo>
                      <a:pt x="42247" y="0"/>
                    </a:lnTo>
                    <a:lnTo>
                      <a:pt x="44194" y="2127"/>
                    </a:lnTo>
                    <a:lnTo>
                      <a:pt x="43445" y="4963"/>
                    </a:lnTo>
                    <a:lnTo>
                      <a:pt x="44943" y="4963"/>
                    </a:lnTo>
                    <a:lnTo>
                      <a:pt x="45393" y="2481"/>
                    </a:lnTo>
                    <a:lnTo>
                      <a:pt x="47490" y="5672"/>
                    </a:lnTo>
                    <a:lnTo>
                      <a:pt x="50936" y="5672"/>
                    </a:lnTo>
                    <a:lnTo>
                      <a:pt x="51385" y="8508"/>
                    </a:lnTo>
                    <a:lnTo>
                      <a:pt x="57528" y="9394"/>
                    </a:lnTo>
                    <a:lnTo>
                      <a:pt x="57528" y="10635"/>
                    </a:lnTo>
                    <a:lnTo>
                      <a:pt x="59026" y="9926"/>
                    </a:lnTo>
                    <a:lnTo>
                      <a:pt x="60674" y="12230"/>
                    </a:lnTo>
                    <a:lnTo>
                      <a:pt x="63820" y="11521"/>
                    </a:lnTo>
                    <a:lnTo>
                      <a:pt x="66816" y="13293"/>
                    </a:lnTo>
                    <a:lnTo>
                      <a:pt x="70112" y="11521"/>
                    </a:lnTo>
                    <a:lnTo>
                      <a:pt x="70112" y="12407"/>
                    </a:lnTo>
                    <a:lnTo>
                      <a:pt x="70861" y="12053"/>
                    </a:lnTo>
                    <a:lnTo>
                      <a:pt x="75955" y="15066"/>
                    </a:lnTo>
                    <a:lnTo>
                      <a:pt x="80000" y="84549"/>
                    </a:lnTo>
                    <a:lnTo>
                      <a:pt x="85842" y="84017"/>
                    </a:lnTo>
                    <a:lnTo>
                      <a:pt x="85543" y="86144"/>
                    </a:lnTo>
                    <a:lnTo>
                      <a:pt x="87490" y="87917"/>
                    </a:lnTo>
                    <a:lnTo>
                      <a:pt x="91086" y="91107"/>
                    </a:lnTo>
                    <a:lnTo>
                      <a:pt x="91685" y="93057"/>
                    </a:lnTo>
                    <a:lnTo>
                      <a:pt x="94531" y="90930"/>
                    </a:lnTo>
                    <a:lnTo>
                      <a:pt x="95280" y="88094"/>
                    </a:lnTo>
                    <a:lnTo>
                      <a:pt x="97078" y="87031"/>
                    </a:lnTo>
                    <a:lnTo>
                      <a:pt x="97528" y="86499"/>
                    </a:lnTo>
                    <a:lnTo>
                      <a:pt x="99325" y="88094"/>
                    </a:lnTo>
                    <a:lnTo>
                      <a:pt x="99176" y="89867"/>
                    </a:lnTo>
                    <a:lnTo>
                      <a:pt x="100674" y="90044"/>
                    </a:lnTo>
                    <a:lnTo>
                      <a:pt x="101273" y="90930"/>
                    </a:lnTo>
                    <a:lnTo>
                      <a:pt x="101722" y="92348"/>
                    </a:lnTo>
                    <a:lnTo>
                      <a:pt x="103820" y="93412"/>
                    </a:lnTo>
                    <a:lnTo>
                      <a:pt x="112359" y="107592"/>
                    </a:lnTo>
                    <a:lnTo>
                      <a:pt x="115056" y="108478"/>
                    </a:lnTo>
                    <a:lnTo>
                      <a:pt x="119400" y="110428"/>
                    </a:lnTo>
                    <a:lnTo>
                      <a:pt x="119850" y="111491"/>
                    </a:lnTo>
                    <a:lnTo>
                      <a:pt x="118651" y="112378"/>
                    </a:lnTo>
                    <a:lnTo>
                      <a:pt x="119101" y="114682"/>
                    </a:lnTo>
                    <a:lnTo>
                      <a:pt x="118352" y="119822"/>
                    </a:lnTo>
                    <a:lnTo>
                      <a:pt x="117902" y="118759"/>
                    </a:lnTo>
                    <a:lnTo>
                      <a:pt x="117003" y="119468"/>
                    </a:lnTo>
                    <a:lnTo>
                      <a:pt x="115955" y="118404"/>
                    </a:lnTo>
                    <a:lnTo>
                      <a:pt x="117453" y="117163"/>
                    </a:lnTo>
                    <a:lnTo>
                      <a:pt x="116404" y="115391"/>
                    </a:lnTo>
                    <a:lnTo>
                      <a:pt x="116404" y="114505"/>
                    </a:lnTo>
                    <a:lnTo>
                      <a:pt x="115056" y="111137"/>
                    </a:lnTo>
                    <a:lnTo>
                      <a:pt x="114307" y="111137"/>
                    </a:lnTo>
                    <a:lnTo>
                      <a:pt x="112808" y="112378"/>
                    </a:lnTo>
                    <a:lnTo>
                      <a:pt x="112509" y="114150"/>
                    </a:lnTo>
                    <a:lnTo>
                      <a:pt x="111310" y="114505"/>
                    </a:lnTo>
                    <a:lnTo>
                      <a:pt x="111011" y="114150"/>
                    </a:lnTo>
                    <a:lnTo>
                      <a:pt x="112059" y="112200"/>
                    </a:lnTo>
                    <a:lnTo>
                      <a:pt x="112359" y="110428"/>
                    </a:lnTo>
                    <a:lnTo>
                      <a:pt x="111460" y="111137"/>
                    </a:lnTo>
                    <a:lnTo>
                      <a:pt x="111011" y="112378"/>
                    </a:lnTo>
                    <a:lnTo>
                      <a:pt x="107865" y="110251"/>
                    </a:lnTo>
                    <a:lnTo>
                      <a:pt x="108014" y="109364"/>
                    </a:lnTo>
                    <a:lnTo>
                      <a:pt x="109812" y="109364"/>
                    </a:lnTo>
                    <a:lnTo>
                      <a:pt x="109962" y="108124"/>
                    </a:lnTo>
                    <a:lnTo>
                      <a:pt x="111011" y="107415"/>
                    </a:lnTo>
                    <a:lnTo>
                      <a:pt x="110861" y="106883"/>
                    </a:lnTo>
                    <a:lnTo>
                      <a:pt x="109363" y="107237"/>
                    </a:lnTo>
                    <a:lnTo>
                      <a:pt x="108913" y="104579"/>
                    </a:lnTo>
                    <a:lnTo>
                      <a:pt x="105767" y="104401"/>
                    </a:lnTo>
                    <a:lnTo>
                      <a:pt x="104868" y="101565"/>
                    </a:lnTo>
                    <a:lnTo>
                      <a:pt x="105767" y="99084"/>
                    </a:lnTo>
                    <a:lnTo>
                      <a:pt x="104719" y="99438"/>
                    </a:lnTo>
                    <a:lnTo>
                      <a:pt x="104119" y="97843"/>
                    </a:lnTo>
                    <a:lnTo>
                      <a:pt x="103370" y="98375"/>
                    </a:lnTo>
                    <a:lnTo>
                      <a:pt x="102921" y="97666"/>
                    </a:lnTo>
                    <a:lnTo>
                      <a:pt x="103820" y="95361"/>
                    </a:lnTo>
                    <a:lnTo>
                      <a:pt x="102921" y="95361"/>
                    </a:lnTo>
                    <a:lnTo>
                      <a:pt x="102771" y="96425"/>
                    </a:lnTo>
                    <a:lnTo>
                      <a:pt x="101722" y="96957"/>
                    </a:lnTo>
                    <a:lnTo>
                      <a:pt x="100674" y="96070"/>
                    </a:lnTo>
                    <a:lnTo>
                      <a:pt x="100224" y="94298"/>
                    </a:lnTo>
                    <a:lnTo>
                      <a:pt x="98876" y="91816"/>
                    </a:lnTo>
                    <a:lnTo>
                      <a:pt x="98876" y="90398"/>
                    </a:lnTo>
                    <a:lnTo>
                      <a:pt x="98277" y="90044"/>
                    </a:lnTo>
                    <a:lnTo>
                      <a:pt x="98127" y="88271"/>
                    </a:lnTo>
                    <a:lnTo>
                      <a:pt x="97827" y="89158"/>
                    </a:lnTo>
                    <a:lnTo>
                      <a:pt x="98576" y="93057"/>
                    </a:lnTo>
                    <a:lnTo>
                      <a:pt x="99775" y="96070"/>
                    </a:lnTo>
                    <a:lnTo>
                      <a:pt x="104269" y="100147"/>
                    </a:lnTo>
                    <a:lnTo>
                      <a:pt x="104269" y="100856"/>
                    </a:lnTo>
                    <a:lnTo>
                      <a:pt x="103220" y="100679"/>
                    </a:lnTo>
                    <a:lnTo>
                      <a:pt x="103220" y="101565"/>
                    </a:lnTo>
                    <a:lnTo>
                      <a:pt x="103820" y="101388"/>
                    </a:lnTo>
                    <a:lnTo>
                      <a:pt x="104269" y="104224"/>
                    </a:lnTo>
                    <a:lnTo>
                      <a:pt x="106966" y="105642"/>
                    </a:lnTo>
                    <a:lnTo>
                      <a:pt x="108764" y="108478"/>
                    </a:lnTo>
                    <a:lnTo>
                      <a:pt x="105318" y="109364"/>
                    </a:lnTo>
                    <a:lnTo>
                      <a:pt x="103820" y="114505"/>
                    </a:lnTo>
                    <a:lnTo>
                      <a:pt x="102771" y="106351"/>
                    </a:lnTo>
                    <a:lnTo>
                      <a:pt x="102172" y="105642"/>
                    </a:lnTo>
                    <a:lnTo>
                      <a:pt x="102172" y="103870"/>
                    </a:lnTo>
                    <a:lnTo>
                      <a:pt x="102621" y="103692"/>
                    </a:lnTo>
                    <a:lnTo>
                      <a:pt x="100074" y="97311"/>
                    </a:lnTo>
                    <a:lnTo>
                      <a:pt x="98876" y="97311"/>
                    </a:lnTo>
                    <a:lnTo>
                      <a:pt x="98576" y="96070"/>
                    </a:lnTo>
                    <a:lnTo>
                      <a:pt x="97528" y="96425"/>
                    </a:lnTo>
                    <a:lnTo>
                      <a:pt x="97078" y="95539"/>
                    </a:lnTo>
                    <a:lnTo>
                      <a:pt x="96329" y="92348"/>
                    </a:lnTo>
                    <a:lnTo>
                      <a:pt x="96029" y="93943"/>
                    </a:lnTo>
                    <a:lnTo>
                      <a:pt x="93632" y="92880"/>
                    </a:lnTo>
                    <a:lnTo>
                      <a:pt x="93183" y="93589"/>
                    </a:lnTo>
                    <a:lnTo>
                      <a:pt x="96029" y="95361"/>
                    </a:lnTo>
                    <a:lnTo>
                      <a:pt x="94531" y="96070"/>
                    </a:lnTo>
                    <a:lnTo>
                      <a:pt x="94681" y="97666"/>
                    </a:lnTo>
                    <a:lnTo>
                      <a:pt x="92584" y="96602"/>
                    </a:lnTo>
                    <a:lnTo>
                      <a:pt x="89588" y="93057"/>
                    </a:lnTo>
                    <a:lnTo>
                      <a:pt x="85393" y="90930"/>
                    </a:lnTo>
                    <a:lnTo>
                      <a:pt x="82397" y="90576"/>
                    </a:lnTo>
                    <a:lnTo>
                      <a:pt x="84494" y="87385"/>
                    </a:lnTo>
                    <a:lnTo>
                      <a:pt x="85543" y="89158"/>
                    </a:lnTo>
                    <a:lnTo>
                      <a:pt x="85543" y="87385"/>
                    </a:lnTo>
                    <a:lnTo>
                      <a:pt x="83895" y="85790"/>
                    </a:lnTo>
                    <a:lnTo>
                      <a:pt x="82546" y="88626"/>
                    </a:lnTo>
                    <a:lnTo>
                      <a:pt x="80000" y="88626"/>
                    </a:lnTo>
                    <a:lnTo>
                      <a:pt x="69213" y="87385"/>
                    </a:lnTo>
                    <a:lnTo>
                      <a:pt x="69662" y="85258"/>
                    </a:lnTo>
                    <a:lnTo>
                      <a:pt x="68614" y="86144"/>
                    </a:lnTo>
                    <a:lnTo>
                      <a:pt x="67116" y="84017"/>
                    </a:lnTo>
                    <a:lnTo>
                      <a:pt x="65617" y="85081"/>
                    </a:lnTo>
                    <a:lnTo>
                      <a:pt x="65018" y="83840"/>
                    </a:lnTo>
                    <a:lnTo>
                      <a:pt x="62022" y="85081"/>
                    </a:lnTo>
                    <a:lnTo>
                      <a:pt x="61722" y="84017"/>
                    </a:lnTo>
                    <a:lnTo>
                      <a:pt x="63220" y="82067"/>
                    </a:lnTo>
                    <a:lnTo>
                      <a:pt x="62471" y="81890"/>
                    </a:lnTo>
                    <a:lnTo>
                      <a:pt x="63220" y="81004"/>
                    </a:lnTo>
                    <a:lnTo>
                      <a:pt x="60074" y="81536"/>
                    </a:lnTo>
                    <a:lnTo>
                      <a:pt x="59026" y="80295"/>
                    </a:lnTo>
                    <a:lnTo>
                      <a:pt x="57977" y="81004"/>
                    </a:lnTo>
                    <a:lnTo>
                      <a:pt x="57528" y="80118"/>
                    </a:lnTo>
                    <a:lnTo>
                      <a:pt x="58426" y="79054"/>
                    </a:lnTo>
                    <a:lnTo>
                      <a:pt x="56479" y="79586"/>
                    </a:lnTo>
                    <a:lnTo>
                      <a:pt x="56629" y="80295"/>
                    </a:lnTo>
                    <a:lnTo>
                      <a:pt x="55880" y="81004"/>
                    </a:lnTo>
                    <a:lnTo>
                      <a:pt x="57078" y="81004"/>
                    </a:lnTo>
                    <a:lnTo>
                      <a:pt x="56479" y="83131"/>
                    </a:lnTo>
                    <a:lnTo>
                      <a:pt x="57977" y="83840"/>
                    </a:lnTo>
                    <a:lnTo>
                      <a:pt x="59176" y="84903"/>
                    </a:lnTo>
                    <a:lnTo>
                      <a:pt x="61123" y="83840"/>
                    </a:lnTo>
                    <a:lnTo>
                      <a:pt x="60674" y="88271"/>
                    </a:lnTo>
                    <a:lnTo>
                      <a:pt x="57528" y="88626"/>
                    </a:lnTo>
                    <a:lnTo>
                      <a:pt x="57528" y="87031"/>
                    </a:lnTo>
                    <a:lnTo>
                      <a:pt x="56479" y="86499"/>
                    </a:lnTo>
                    <a:lnTo>
                      <a:pt x="54082" y="87562"/>
                    </a:lnTo>
                    <a:lnTo>
                      <a:pt x="54082" y="86499"/>
                    </a:lnTo>
                    <a:lnTo>
                      <a:pt x="53033" y="87385"/>
                    </a:lnTo>
                    <a:lnTo>
                      <a:pt x="52883" y="86144"/>
                    </a:lnTo>
                    <a:lnTo>
                      <a:pt x="50936" y="85790"/>
                    </a:lnTo>
                    <a:lnTo>
                      <a:pt x="52434" y="88271"/>
                    </a:lnTo>
                    <a:lnTo>
                      <a:pt x="52134" y="89158"/>
                    </a:lnTo>
                    <a:lnTo>
                      <a:pt x="51385" y="88626"/>
                    </a:lnTo>
                    <a:lnTo>
                      <a:pt x="49288" y="89867"/>
                    </a:lnTo>
                    <a:lnTo>
                      <a:pt x="48838" y="89512"/>
                    </a:lnTo>
                    <a:lnTo>
                      <a:pt x="47041" y="92880"/>
                    </a:lnTo>
                    <a:lnTo>
                      <a:pt x="46292" y="91639"/>
                    </a:lnTo>
                    <a:lnTo>
                      <a:pt x="45842" y="92348"/>
                    </a:lnTo>
                    <a:lnTo>
                      <a:pt x="44194" y="91816"/>
                    </a:lnTo>
                    <a:lnTo>
                      <a:pt x="43895" y="90398"/>
                    </a:lnTo>
                    <a:lnTo>
                      <a:pt x="45992" y="90398"/>
                    </a:lnTo>
                    <a:lnTo>
                      <a:pt x="47041" y="88626"/>
                    </a:lnTo>
                    <a:lnTo>
                      <a:pt x="43895" y="88626"/>
                    </a:lnTo>
                    <a:lnTo>
                      <a:pt x="46741" y="80827"/>
                    </a:lnTo>
                    <a:lnTo>
                      <a:pt x="51535" y="79231"/>
                    </a:lnTo>
                    <a:lnTo>
                      <a:pt x="50936" y="77459"/>
                    </a:lnTo>
                    <a:lnTo>
                      <a:pt x="53932" y="75509"/>
                    </a:lnTo>
                    <a:lnTo>
                      <a:pt x="49887" y="76750"/>
                    </a:lnTo>
                    <a:lnTo>
                      <a:pt x="50486" y="72673"/>
                    </a:lnTo>
                    <a:lnTo>
                      <a:pt x="48539" y="77459"/>
                    </a:lnTo>
                    <a:lnTo>
                      <a:pt x="45992" y="79054"/>
                    </a:lnTo>
                    <a:lnTo>
                      <a:pt x="42846" y="83485"/>
                    </a:lnTo>
                    <a:lnTo>
                      <a:pt x="40749" y="83485"/>
                    </a:lnTo>
                    <a:lnTo>
                      <a:pt x="41797" y="86144"/>
                    </a:lnTo>
                    <a:lnTo>
                      <a:pt x="36404" y="91285"/>
                    </a:lnTo>
                    <a:lnTo>
                      <a:pt x="38801" y="92348"/>
                    </a:lnTo>
                    <a:lnTo>
                      <a:pt x="38352" y="94652"/>
                    </a:lnTo>
                    <a:lnTo>
                      <a:pt x="26067" y="105642"/>
                    </a:lnTo>
                    <a:lnTo>
                      <a:pt x="17378" y="108478"/>
                    </a:lnTo>
                    <a:lnTo>
                      <a:pt x="19925" y="109719"/>
                    </a:lnTo>
                    <a:lnTo>
                      <a:pt x="14531" y="113264"/>
                    </a:lnTo>
                    <a:lnTo>
                      <a:pt x="13782" y="111491"/>
                    </a:lnTo>
                    <a:lnTo>
                      <a:pt x="9887" y="113264"/>
                    </a:lnTo>
                    <a:lnTo>
                      <a:pt x="7340" y="113264"/>
                    </a:lnTo>
                    <a:lnTo>
                      <a:pt x="7340" y="111137"/>
                    </a:lnTo>
                    <a:lnTo>
                      <a:pt x="3895" y="115214"/>
                    </a:lnTo>
                    <a:lnTo>
                      <a:pt x="2846" y="114682"/>
                    </a:lnTo>
                    <a:lnTo>
                      <a:pt x="2846" y="112909"/>
                    </a:lnTo>
                    <a:lnTo>
                      <a:pt x="2247" y="114682"/>
                    </a:lnTo>
                    <a:lnTo>
                      <a:pt x="0" y="114505"/>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Shape 218"/>
              <p:cNvSpPr/>
              <p:nvPr/>
            </p:nvSpPr>
            <p:spPr>
              <a:xfrm>
                <a:off x="1255712" y="5413375"/>
                <a:ext cx="76200" cy="146100"/>
              </a:xfrm>
              <a:custGeom>
                <a:avLst/>
                <a:gdLst/>
                <a:ahLst/>
                <a:cxnLst/>
                <a:rect l="0" t="0" r="0" b="0"/>
                <a:pathLst>
                  <a:path w="120000" h="120000" extrusionOk="0">
                    <a:moveTo>
                      <a:pt x="0" y="31304"/>
                    </a:moveTo>
                    <a:lnTo>
                      <a:pt x="22500" y="0"/>
                    </a:lnTo>
                    <a:lnTo>
                      <a:pt x="85000" y="31304"/>
                    </a:lnTo>
                    <a:lnTo>
                      <a:pt x="117500" y="118695"/>
                    </a:lnTo>
                    <a:lnTo>
                      <a:pt x="0" y="31304"/>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9" name="Shape 219"/>
              <p:cNvSpPr/>
              <p:nvPr/>
            </p:nvSpPr>
            <p:spPr>
              <a:xfrm>
                <a:off x="1370012" y="5556250"/>
                <a:ext cx="71400" cy="77700"/>
              </a:xfrm>
              <a:custGeom>
                <a:avLst/>
                <a:gdLst/>
                <a:ahLst/>
                <a:cxnLst/>
                <a:rect l="0" t="0" r="0" b="0"/>
                <a:pathLst>
                  <a:path w="120000" h="120000" extrusionOk="0">
                    <a:moveTo>
                      <a:pt x="0" y="0"/>
                    </a:moveTo>
                    <a:lnTo>
                      <a:pt x="10666" y="76800"/>
                    </a:lnTo>
                    <a:lnTo>
                      <a:pt x="117333" y="117600"/>
                    </a:lnTo>
                    <a:lnTo>
                      <a:pt x="56000" y="0"/>
                    </a:lnTo>
                    <a:lnTo>
                      <a:pt x="0" y="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Shape 220"/>
              <p:cNvSpPr/>
              <p:nvPr/>
            </p:nvSpPr>
            <p:spPr>
              <a:xfrm>
                <a:off x="1449387" y="5556250"/>
                <a:ext cx="38100" cy="41400"/>
              </a:xfrm>
              <a:custGeom>
                <a:avLst/>
                <a:gdLst/>
                <a:ahLst/>
                <a:cxnLst/>
                <a:rect l="0" t="0" r="0" b="0"/>
                <a:pathLst>
                  <a:path w="120000" h="120000" extrusionOk="0">
                    <a:moveTo>
                      <a:pt x="0" y="115555"/>
                    </a:moveTo>
                    <a:lnTo>
                      <a:pt x="20869" y="0"/>
                    </a:lnTo>
                    <a:lnTo>
                      <a:pt x="114782" y="93333"/>
                    </a:lnTo>
                    <a:lnTo>
                      <a:pt x="0" y="115555"/>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21" name="Shape 221"/>
            <p:cNvSpPr/>
            <p:nvPr/>
          </p:nvSpPr>
          <p:spPr>
            <a:xfrm>
              <a:off x="177800" y="5564187"/>
              <a:ext cx="74700" cy="39600"/>
            </a:xfrm>
            <a:custGeom>
              <a:avLst/>
              <a:gdLst/>
              <a:ahLst/>
              <a:cxnLst/>
              <a:rect l="0" t="0" r="0" b="0"/>
              <a:pathLst>
                <a:path w="120000" h="120000" extrusionOk="0">
                  <a:moveTo>
                    <a:pt x="0" y="115000"/>
                  </a:moveTo>
                  <a:lnTo>
                    <a:pt x="28695" y="0"/>
                  </a:lnTo>
                  <a:lnTo>
                    <a:pt x="96521" y="0"/>
                  </a:lnTo>
                  <a:lnTo>
                    <a:pt x="117391" y="115000"/>
                  </a:lnTo>
                  <a:lnTo>
                    <a:pt x="39130" y="75000"/>
                  </a:lnTo>
                  <a:lnTo>
                    <a:pt x="0" y="115000"/>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22" name="Shape 222"/>
          <p:cNvSpPr/>
          <p:nvPr/>
        </p:nvSpPr>
        <p:spPr>
          <a:xfrm>
            <a:off x="7032625" y="2760662"/>
            <a:ext cx="922200" cy="533400"/>
          </a:xfrm>
          <a:custGeom>
            <a:avLst/>
            <a:gdLst/>
            <a:ahLst/>
            <a:cxnLst/>
            <a:rect l="0" t="0" r="0" b="0"/>
            <a:pathLst>
              <a:path w="120000" h="120000" extrusionOk="0">
                <a:moveTo>
                  <a:pt x="0" y="29356"/>
                </a:moveTo>
                <a:lnTo>
                  <a:pt x="5610" y="82403"/>
                </a:lnTo>
                <a:lnTo>
                  <a:pt x="9662" y="119484"/>
                </a:lnTo>
                <a:lnTo>
                  <a:pt x="29298" y="114849"/>
                </a:lnTo>
                <a:lnTo>
                  <a:pt x="101298" y="92703"/>
                </a:lnTo>
                <a:lnTo>
                  <a:pt x="104415" y="87553"/>
                </a:lnTo>
                <a:lnTo>
                  <a:pt x="108155" y="87553"/>
                </a:lnTo>
                <a:lnTo>
                  <a:pt x="113142" y="82403"/>
                </a:lnTo>
                <a:lnTo>
                  <a:pt x="115636" y="74678"/>
                </a:lnTo>
                <a:lnTo>
                  <a:pt x="119688" y="68497"/>
                </a:lnTo>
                <a:lnTo>
                  <a:pt x="108155" y="54077"/>
                </a:lnTo>
                <a:lnTo>
                  <a:pt x="107844" y="39656"/>
                </a:lnTo>
                <a:lnTo>
                  <a:pt x="113142" y="20600"/>
                </a:lnTo>
                <a:lnTo>
                  <a:pt x="105038" y="13905"/>
                </a:lnTo>
                <a:lnTo>
                  <a:pt x="102233" y="4120"/>
                </a:lnTo>
                <a:lnTo>
                  <a:pt x="96623" y="0"/>
                </a:lnTo>
                <a:lnTo>
                  <a:pt x="17142" y="23690"/>
                </a:lnTo>
                <a:lnTo>
                  <a:pt x="13090" y="13905"/>
                </a:lnTo>
                <a:lnTo>
                  <a:pt x="0" y="29356"/>
                </a:lnTo>
              </a:path>
            </a:pathLst>
          </a:custGeom>
          <a:solidFill>
            <a:srgbClr val="9900FF"/>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PA+TJU</a:t>
            </a:r>
            <a:endParaRPr/>
          </a:p>
        </p:txBody>
      </p:sp>
      <p:sp>
        <p:nvSpPr>
          <p:cNvPr id="223" name="Shape 223"/>
          <p:cNvSpPr/>
          <p:nvPr/>
        </p:nvSpPr>
        <p:spPr>
          <a:xfrm>
            <a:off x="4948237" y="3294062"/>
            <a:ext cx="993900" cy="776400"/>
          </a:xfrm>
          <a:custGeom>
            <a:avLst/>
            <a:gdLst/>
            <a:ahLst/>
            <a:cxnLst/>
            <a:rect l="0" t="0" r="0" b="0"/>
            <a:pathLst>
              <a:path w="120000" h="120000" extrusionOk="0">
                <a:moveTo>
                  <a:pt x="0" y="1652"/>
                </a:moveTo>
                <a:lnTo>
                  <a:pt x="7058" y="17190"/>
                </a:lnTo>
                <a:lnTo>
                  <a:pt x="10588" y="20826"/>
                </a:lnTo>
                <a:lnTo>
                  <a:pt x="13031" y="20165"/>
                </a:lnTo>
                <a:lnTo>
                  <a:pt x="14932" y="22148"/>
                </a:lnTo>
                <a:lnTo>
                  <a:pt x="15203" y="24132"/>
                </a:lnTo>
                <a:lnTo>
                  <a:pt x="13303" y="24132"/>
                </a:lnTo>
                <a:lnTo>
                  <a:pt x="10859" y="29421"/>
                </a:lnTo>
                <a:lnTo>
                  <a:pt x="16289" y="38347"/>
                </a:lnTo>
                <a:lnTo>
                  <a:pt x="20633" y="40000"/>
                </a:lnTo>
                <a:lnTo>
                  <a:pt x="19819" y="95537"/>
                </a:lnTo>
                <a:lnTo>
                  <a:pt x="20090" y="109421"/>
                </a:lnTo>
                <a:lnTo>
                  <a:pt x="99638" y="106446"/>
                </a:lnTo>
                <a:lnTo>
                  <a:pt x="100723" y="114049"/>
                </a:lnTo>
                <a:lnTo>
                  <a:pt x="97737" y="119669"/>
                </a:lnTo>
                <a:lnTo>
                  <a:pt x="109683" y="119008"/>
                </a:lnTo>
                <a:lnTo>
                  <a:pt x="111583" y="114049"/>
                </a:lnTo>
                <a:lnTo>
                  <a:pt x="112126" y="109421"/>
                </a:lnTo>
                <a:lnTo>
                  <a:pt x="114570" y="105454"/>
                </a:lnTo>
                <a:lnTo>
                  <a:pt x="115927" y="101818"/>
                </a:lnTo>
                <a:lnTo>
                  <a:pt x="118642" y="101157"/>
                </a:lnTo>
                <a:lnTo>
                  <a:pt x="119728" y="92892"/>
                </a:lnTo>
                <a:lnTo>
                  <a:pt x="117828" y="92231"/>
                </a:lnTo>
                <a:lnTo>
                  <a:pt x="114841" y="92231"/>
                </a:lnTo>
                <a:lnTo>
                  <a:pt x="112398" y="85950"/>
                </a:lnTo>
                <a:lnTo>
                  <a:pt x="111312" y="77355"/>
                </a:lnTo>
                <a:lnTo>
                  <a:pt x="107782" y="71735"/>
                </a:lnTo>
                <a:lnTo>
                  <a:pt x="102895" y="69090"/>
                </a:lnTo>
                <a:lnTo>
                  <a:pt x="97194" y="64132"/>
                </a:lnTo>
                <a:lnTo>
                  <a:pt x="95294" y="56528"/>
                </a:lnTo>
                <a:lnTo>
                  <a:pt x="98552" y="45619"/>
                </a:lnTo>
                <a:lnTo>
                  <a:pt x="95837" y="42975"/>
                </a:lnTo>
                <a:lnTo>
                  <a:pt x="88778" y="43305"/>
                </a:lnTo>
                <a:lnTo>
                  <a:pt x="87420" y="36033"/>
                </a:lnTo>
                <a:lnTo>
                  <a:pt x="76018" y="22479"/>
                </a:lnTo>
                <a:lnTo>
                  <a:pt x="73031" y="10247"/>
                </a:lnTo>
                <a:lnTo>
                  <a:pt x="74660" y="6280"/>
                </a:lnTo>
                <a:lnTo>
                  <a:pt x="69230" y="0"/>
                </a:lnTo>
                <a:lnTo>
                  <a:pt x="0" y="1652"/>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4" name="Shape 224"/>
          <p:cNvSpPr/>
          <p:nvPr/>
        </p:nvSpPr>
        <p:spPr>
          <a:xfrm>
            <a:off x="2014537" y="1600200"/>
            <a:ext cx="1066800" cy="1293900"/>
          </a:xfrm>
          <a:custGeom>
            <a:avLst/>
            <a:gdLst/>
            <a:ahLst/>
            <a:cxnLst/>
            <a:rect l="0" t="0" r="0" b="0"/>
            <a:pathLst>
              <a:path w="120000" h="120000" extrusionOk="0">
                <a:moveTo>
                  <a:pt x="0" y="106512"/>
                </a:moveTo>
                <a:lnTo>
                  <a:pt x="9370" y="80528"/>
                </a:lnTo>
                <a:lnTo>
                  <a:pt x="14508" y="73983"/>
                </a:lnTo>
                <a:lnTo>
                  <a:pt x="10277" y="70611"/>
                </a:lnTo>
                <a:lnTo>
                  <a:pt x="11486" y="67636"/>
                </a:lnTo>
                <a:lnTo>
                  <a:pt x="18438" y="63272"/>
                </a:lnTo>
                <a:lnTo>
                  <a:pt x="24785" y="57123"/>
                </a:lnTo>
                <a:lnTo>
                  <a:pt x="30226" y="51966"/>
                </a:lnTo>
                <a:lnTo>
                  <a:pt x="26297" y="48000"/>
                </a:lnTo>
                <a:lnTo>
                  <a:pt x="24483" y="45421"/>
                </a:lnTo>
                <a:lnTo>
                  <a:pt x="25088" y="38677"/>
                </a:lnTo>
                <a:lnTo>
                  <a:pt x="39899" y="0"/>
                </a:lnTo>
                <a:lnTo>
                  <a:pt x="55919" y="2181"/>
                </a:lnTo>
                <a:lnTo>
                  <a:pt x="50478" y="17256"/>
                </a:lnTo>
                <a:lnTo>
                  <a:pt x="53803" y="22611"/>
                </a:lnTo>
                <a:lnTo>
                  <a:pt x="54105" y="26181"/>
                </a:lnTo>
                <a:lnTo>
                  <a:pt x="52292" y="26578"/>
                </a:lnTo>
                <a:lnTo>
                  <a:pt x="58337" y="30347"/>
                </a:lnTo>
                <a:lnTo>
                  <a:pt x="64685" y="39867"/>
                </a:lnTo>
                <a:lnTo>
                  <a:pt x="67103" y="39272"/>
                </a:lnTo>
                <a:lnTo>
                  <a:pt x="67103" y="40859"/>
                </a:lnTo>
                <a:lnTo>
                  <a:pt x="70125" y="41454"/>
                </a:lnTo>
                <a:lnTo>
                  <a:pt x="72544" y="41652"/>
                </a:lnTo>
                <a:lnTo>
                  <a:pt x="66801" y="48595"/>
                </a:lnTo>
                <a:lnTo>
                  <a:pt x="67707" y="53355"/>
                </a:lnTo>
                <a:lnTo>
                  <a:pt x="63476" y="57719"/>
                </a:lnTo>
                <a:lnTo>
                  <a:pt x="66498" y="59900"/>
                </a:lnTo>
                <a:lnTo>
                  <a:pt x="74357" y="56727"/>
                </a:lnTo>
                <a:lnTo>
                  <a:pt x="80705" y="72198"/>
                </a:lnTo>
                <a:lnTo>
                  <a:pt x="84030" y="72991"/>
                </a:lnTo>
                <a:lnTo>
                  <a:pt x="84634" y="77553"/>
                </a:lnTo>
                <a:lnTo>
                  <a:pt x="87657" y="79537"/>
                </a:lnTo>
                <a:lnTo>
                  <a:pt x="90377" y="77752"/>
                </a:lnTo>
                <a:lnTo>
                  <a:pt x="95516" y="79338"/>
                </a:lnTo>
                <a:lnTo>
                  <a:pt x="99143" y="77553"/>
                </a:lnTo>
                <a:lnTo>
                  <a:pt x="110025" y="79140"/>
                </a:lnTo>
                <a:lnTo>
                  <a:pt x="112745" y="79338"/>
                </a:lnTo>
                <a:lnTo>
                  <a:pt x="115163" y="76363"/>
                </a:lnTo>
                <a:lnTo>
                  <a:pt x="119697" y="81123"/>
                </a:lnTo>
                <a:lnTo>
                  <a:pt x="109118" y="119801"/>
                </a:lnTo>
                <a:lnTo>
                  <a:pt x="54408" y="113851"/>
                </a:lnTo>
                <a:lnTo>
                  <a:pt x="0" y="106512"/>
                </a:lnTo>
              </a:path>
            </a:pathLst>
          </a:custGeom>
          <a:solidFill>
            <a:srgbClr val="FC711C"/>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ID</a:t>
            </a:r>
            <a:endParaRPr/>
          </a:p>
        </p:txBody>
      </p:sp>
      <p:sp>
        <p:nvSpPr>
          <p:cNvPr id="225" name="Shape 225"/>
          <p:cNvSpPr/>
          <p:nvPr/>
        </p:nvSpPr>
        <p:spPr>
          <a:xfrm>
            <a:off x="1141412" y="1839912"/>
            <a:ext cx="1163700" cy="981000"/>
          </a:xfrm>
          <a:custGeom>
            <a:avLst/>
            <a:gdLst/>
            <a:ahLst/>
            <a:cxnLst/>
            <a:rect l="0" t="0" r="0" b="0"/>
            <a:pathLst>
              <a:path w="120000" h="120000" extrusionOk="0">
                <a:moveTo>
                  <a:pt x="0" y="89086"/>
                </a:moveTo>
                <a:lnTo>
                  <a:pt x="2045" y="67447"/>
                </a:lnTo>
                <a:lnTo>
                  <a:pt x="11363" y="50023"/>
                </a:lnTo>
                <a:lnTo>
                  <a:pt x="25909" y="0"/>
                </a:lnTo>
                <a:lnTo>
                  <a:pt x="33636" y="2810"/>
                </a:lnTo>
                <a:lnTo>
                  <a:pt x="33863" y="5058"/>
                </a:lnTo>
                <a:lnTo>
                  <a:pt x="35909" y="5058"/>
                </a:lnTo>
                <a:lnTo>
                  <a:pt x="39772" y="13770"/>
                </a:lnTo>
                <a:lnTo>
                  <a:pt x="38636" y="16861"/>
                </a:lnTo>
                <a:lnTo>
                  <a:pt x="44772" y="22482"/>
                </a:lnTo>
                <a:lnTo>
                  <a:pt x="55227" y="21920"/>
                </a:lnTo>
                <a:lnTo>
                  <a:pt x="62727" y="26135"/>
                </a:lnTo>
                <a:lnTo>
                  <a:pt x="66363" y="25292"/>
                </a:lnTo>
                <a:lnTo>
                  <a:pt x="89090" y="26135"/>
                </a:lnTo>
                <a:lnTo>
                  <a:pt x="115454" y="33442"/>
                </a:lnTo>
                <a:lnTo>
                  <a:pt x="116818" y="37096"/>
                </a:lnTo>
                <a:lnTo>
                  <a:pt x="119772" y="42716"/>
                </a:lnTo>
                <a:lnTo>
                  <a:pt x="115681" y="50023"/>
                </a:lnTo>
                <a:lnTo>
                  <a:pt x="110909" y="58735"/>
                </a:lnTo>
                <a:lnTo>
                  <a:pt x="105454" y="64918"/>
                </a:lnTo>
                <a:lnTo>
                  <a:pt x="104772" y="69133"/>
                </a:lnTo>
                <a:lnTo>
                  <a:pt x="107727" y="73629"/>
                </a:lnTo>
                <a:lnTo>
                  <a:pt x="104090" y="83185"/>
                </a:lnTo>
                <a:lnTo>
                  <a:pt x="97045" y="119718"/>
                </a:lnTo>
                <a:lnTo>
                  <a:pt x="56590" y="107634"/>
                </a:lnTo>
                <a:lnTo>
                  <a:pt x="0" y="89086"/>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6" name="Shape 226"/>
          <p:cNvSpPr/>
          <p:nvPr/>
        </p:nvSpPr>
        <p:spPr>
          <a:xfrm>
            <a:off x="1020762" y="2517775"/>
            <a:ext cx="1163700" cy="1830300"/>
          </a:xfrm>
          <a:custGeom>
            <a:avLst/>
            <a:gdLst/>
            <a:ahLst/>
            <a:cxnLst/>
            <a:rect l="0" t="0" r="0" b="0"/>
            <a:pathLst>
              <a:path w="120000" h="120000" extrusionOk="0">
                <a:moveTo>
                  <a:pt x="2737" y="21690"/>
                </a:moveTo>
                <a:lnTo>
                  <a:pt x="4334" y="24225"/>
                </a:lnTo>
                <a:lnTo>
                  <a:pt x="684" y="33661"/>
                </a:lnTo>
                <a:lnTo>
                  <a:pt x="2737" y="36478"/>
                </a:lnTo>
                <a:lnTo>
                  <a:pt x="12319" y="48873"/>
                </a:lnTo>
                <a:lnTo>
                  <a:pt x="13460" y="48450"/>
                </a:lnTo>
                <a:lnTo>
                  <a:pt x="13688" y="45774"/>
                </a:lnTo>
                <a:lnTo>
                  <a:pt x="15513" y="45352"/>
                </a:lnTo>
                <a:lnTo>
                  <a:pt x="17110" y="46056"/>
                </a:lnTo>
                <a:lnTo>
                  <a:pt x="14144" y="47746"/>
                </a:lnTo>
                <a:lnTo>
                  <a:pt x="15285" y="48591"/>
                </a:lnTo>
                <a:lnTo>
                  <a:pt x="17794" y="53943"/>
                </a:lnTo>
                <a:lnTo>
                  <a:pt x="16197" y="53521"/>
                </a:lnTo>
                <a:lnTo>
                  <a:pt x="13003" y="51549"/>
                </a:lnTo>
                <a:lnTo>
                  <a:pt x="13688" y="49436"/>
                </a:lnTo>
                <a:lnTo>
                  <a:pt x="12319" y="49577"/>
                </a:lnTo>
                <a:lnTo>
                  <a:pt x="10266" y="51830"/>
                </a:lnTo>
                <a:lnTo>
                  <a:pt x="11178" y="56619"/>
                </a:lnTo>
                <a:lnTo>
                  <a:pt x="13003" y="58873"/>
                </a:lnTo>
                <a:lnTo>
                  <a:pt x="17338" y="60845"/>
                </a:lnTo>
                <a:lnTo>
                  <a:pt x="15741" y="63098"/>
                </a:lnTo>
                <a:lnTo>
                  <a:pt x="13460" y="63521"/>
                </a:lnTo>
                <a:lnTo>
                  <a:pt x="13003" y="66619"/>
                </a:lnTo>
                <a:lnTo>
                  <a:pt x="18707" y="73802"/>
                </a:lnTo>
                <a:lnTo>
                  <a:pt x="23498" y="78169"/>
                </a:lnTo>
                <a:lnTo>
                  <a:pt x="22813" y="80845"/>
                </a:lnTo>
                <a:lnTo>
                  <a:pt x="25551" y="82535"/>
                </a:lnTo>
                <a:lnTo>
                  <a:pt x="24410" y="84366"/>
                </a:lnTo>
                <a:lnTo>
                  <a:pt x="22813" y="88309"/>
                </a:lnTo>
                <a:lnTo>
                  <a:pt x="24866" y="90000"/>
                </a:lnTo>
                <a:lnTo>
                  <a:pt x="39467" y="92816"/>
                </a:lnTo>
                <a:lnTo>
                  <a:pt x="45399" y="97605"/>
                </a:lnTo>
                <a:lnTo>
                  <a:pt x="52243" y="99295"/>
                </a:lnTo>
                <a:lnTo>
                  <a:pt x="52471" y="101971"/>
                </a:lnTo>
                <a:lnTo>
                  <a:pt x="57034" y="102816"/>
                </a:lnTo>
                <a:lnTo>
                  <a:pt x="63193" y="107605"/>
                </a:lnTo>
                <a:lnTo>
                  <a:pt x="66844" y="111830"/>
                </a:lnTo>
                <a:lnTo>
                  <a:pt x="66844" y="118169"/>
                </a:lnTo>
                <a:lnTo>
                  <a:pt x="109277" y="119859"/>
                </a:lnTo>
                <a:lnTo>
                  <a:pt x="106768" y="117183"/>
                </a:lnTo>
                <a:lnTo>
                  <a:pt x="107908" y="113380"/>
                </a:lnTo>
                <a:lnTo>
                  <a:pt x="114980" y="106760"/>
                </a:lnTo>
                <a:lnTo>
                  <a:pt x="119771" y="104929"/>
                </a:lnTo>
                <a:lnTo>
                  <a:pt x="117034" y="102676"/>
                </a:lnTo>
                <a:lnTo>
                  <a:pt x="114980" y="96197"/>
                </a:lnTo>
                <a:lnTo>
                  <a:pt x="58403" y="46338"/>
                </a:lnTo>
                <a:lnTo>
                  <a:pt x="54068" y="41126"/>
                </a:lnTo>
                <a:lnTo>
                  <a:pt x="68212" y="9295"/>
                </a:lnTo>
                <a:lnTo>
                  <a:pt x="11406" y="0"/>
                </a:lnTo>
                <a:lnTo>
                  <a:pt x="9809" y="1830"/>
                </a:lnTo>
                <a:lnTo>
                  <a:pt x="10266" y="6056"/>
                </a:lnTo>
                <a:lnTo>
                  <a:pt x="0" y="15915"/>
                </a:lnTo>
                <a:lnTo>
                  <a:pt x="2737" y="21690"/>
                </a:lnTo>
              </a:path>
            </a:pathLst>
          </a:custGeom>
          <a:solidFill>
            <a:srgbClr val="C000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CA</a:t>
            </a:r>
            <a:endParaRPr/>
          </a:p>
        </p:txBody>
      </p:sp>
      <p:sp>
        <p:nvSpPr>
          <p:cNvPr id="227" name="Shape 227"/>
          <p:cNvSpPr/>
          <p:nvPr/>
        </p:nvSpPr>
        <p:spPr>
          <a:xfrm>
            <a:off x="5529262" y="2930525"/>
            <a:ext cx="606300" cy="1017600"/>
          </a:xfrm>
          <a:custGeom>
            <a:avLst/>
            <a:gdLst/>
            <a:ahLst/>
            <a:cxnLst/>
            <a:rect l="0" t="0" r="0" b="0"/>
            <a:pathLst>
              <a:path w="120000" h="120000" extrusionOk="0">
                <a:moveTo>
                  <a:pt x="0" y="52821"/>
                </a:moveTo>
                <a:lnTo>
                  <a:pt x="2758" y="49300"/>
                </a:lnTo>
                <a:lnTo>
                  <a:pt x="10574" y="41715"/>
                </a:lnTo>
                <a:lnTo>
                  <a:pt x="14712" y="33860"/>
                </a:lnTo>
                <a:lnTo>
                  <a:pt x="10574" y="27900"/>
                </a:lnTo>
                <a:lnTo>
                  <a:pt x="31264" y="19503"/>
                </a:lnTo>
                <a:lnTo>
                  <a:pt x="35402" y="14627"/>
                </a:lnTo>
                <a:lnTo>
                  <a:pt x="35402" y="12460"/>
                </a:lnTo>
                <a:lnTo>
                  <a:pt x="20689" y="2708"/>
                </a:lnTo>
                <a:lnTo>
                  <a:pt x="100229" y="0"/>
                </a:lnTo>
                <a:lnTo>
                  <a:pt x="102528" y="7313"/>
                </a:lnTo>
                <a:lnTo>
                  <a:pt x="109885" y="15981"/>
                </a:lnTo>
                <a:lnTo>
                  <a:pt x="117241" y="61760"/>
                </a:lnTo>
                <a:lnTo>
                  <a:pt x="115402" y="71241"/>
                </a:lnTo>
                <a:lnTo>
                  <a:pt x="119540" y="76659"/>
                </a:lnTo>
                <a:lnTo>
                  <a:pt x="114942" y="86952"/>
                </a:lnTo>
                <a:lnTo>
                  <a:pt x="108965" y="92099"/>
                </a:lnTo>
                <a:lnTo>
                  <a:pt x="105747" y="99142"/>
                </a:lnTo>
                <a:lnTo>
                  <a:pt x="108045" y="101038"/>
                </a:lnTo>
                <a:lnTo>
                  <a:pt x="106206" y="105914"/>
                </a:lnTo>
                <a:lnTo>
                  <a:pt x="107126" y="107539"/>
                </a:lnTo>
                <a:lnTo>
                  <a:pt x="97931" y="109706"/>
                </a:lnTo>
                <a:lnTo>
                  <a:pt x="96091" y="117020"/>
                </a:lnTo>
                <a:lnTo>
                  <a:pt x="82758" y="114311"/>
                </a:lnTo>
                <a:lnTo>
                  <a:pt x="75402" y="118374"/>
                </a:lnTo>
                <a:lnTo>
                  <a:pt x="75402" y="119729"/>
                </a:lnTo>
                <a:lnTo>
                  <a:pt x="70804" y="119729"/>
                </a:lnTo>
                <a:lnTo>
                  <a:pt x="66666" y="114582"/>
                </a:lnTo>
                <a:lnTo>
                  <a:pt x="64367" y="107539"/>
                </a:lnTo>
                <a:lnTo>
                  <a:pt x="58850" y="103205"/>
                </a:lnTo>
                <a:lnTo>
                  <a:pt x="50574" y="101038"/>
                </a:lnTo>
                <a:lnTo>
                  <a:pt x="40919" y="96975"/>
                </a:lnTo>
                <a:lnTo>
                  <a:pt x="37701" y="90744"/>
                </a:lnTo>
                <a:lnTo>
                  <a:pt x="42758" y="81534"/>
                </a:lnTo>
                <a:lnTo>
                  <a:pt x="38620" y="79367"/>
                </a:lnTo>
                <a:lnTo>
                  <a:pt x="26206" y="79638"/>
                </a:lnTo>
                <a:lnTo>
                  <a:pt x="24367" y="73679"/>
                </a:lnTo>
                <a:lnTo>
                  <a:pt x="5057" y="62573"/>
                </a:lnTo>
                <a:lnTo>
                  <a:pt x="0" y="52821"/>
                </a:lnTo>
              </a:path>
            </a:pathLst>
          </a:custGeom>
          <a:solidFill>
            <a:srgbClr val="C000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IL</a:t>
            </a:r>
            <a:endParaRPr/>
          </a:p>
        </p:txBody>
      </p:sp>
      <p:sp>
        <p:nvSpPr>
          <p:cNvPr id="228" name="Shape 228"/>
          <p:cNvSpPr/>
          <p:nvPr/>
        </p:nvSpPr>
        <p:spPr>
          <a:xfrm>
            <a:off x="4851400" y="2797175"/>
            <a:ext cx="897000" cy="533400"/>
          </a:xfrm>
          <a:custGeom>
            <a:avLst/>
            <a:gdLst/>
            <a:ahLst/>
            <a:cxnLst/>
            <a:rect l="0" t="0" r="0" b="0"/>
            <a:pathLst>
              <a:path w="120000" h="120000" extrusionOk="0">
                <a:moveTo>
                  <a:pt x="0" y="2390"/>
                </a:moveTo>
                <a:lnTo>
                  <a:pt x="0" y="11952"/>
                </a:lnTo>
                <a:lnTo>
                  <a:pt x="2424" y="19123"/>
                </a:lnTo>
                <a:lnTo>
                  <a:pt x="909" y="25338"/>
                </a:lnTo>
                <a:lnTo>
                  <a:pt x="2424" y="41593"/>
                </a:lnTo>
                <a:lnTo>
                  <a:pt x="8181" y="65019"/>
                </a:lnTo>
                <a:lnTo>
                  <a:pt x="8181" y="72669"/>
                </a:lnTo>
                <a:lnTo>
                  <a:pt x="11818" y="83665"/>
                </a:lnTo>
                <a:lnTo>
                  <a:pt x="13636" y="101832"/>
                </a:lnTo>
                <a:lnTo>
                  <a:pt x="12727" y="106613"/>
                </a:lnTo>
                <a:lnTo>
                  <a:pt x="14848" y="112828"/>
                </a:lnTo>
                <a:lnTo>
                  <a:pt x="92121" y="110438"/>
                </a:lnTo>
                <a:lnTo>
                  <a:pt x="98181" y="119521"/>
                </a:lnTo>
                <a:lnTo>
                  <a:pt x="103333" y="106135"/>
                </a:lnTo>
                <a:lnTo>
                  <a:pt x="106060" y="91792"/>
                </a:lnTo>
                <a:lnTo>
                  <a:pt x="103333" y="81752"/>
                </a:lnTo>
                <a:lnTo>
                  <a:pt x="116969" y="66454"/>
                </a:lnTo>
                <a:lnTo>
                  <a:pt x="119696" y="57848"/>
                </a:lnTo>
                <a:lnTo>
                  <a:pt x="119696" y="54501"/>
                </a:lnTo>
                <a:lnTo>
                  <a:pt x="109999" y="36812"/>
                </a:lnTo>
                <a:lnTo>
                  <a:pt x="99999" y="19601"/>
                </a:lnTo>
                <a:lnTo>
                  <a:pt x="98181" y="0"/>
                </a:lnTo>
                <a:lnTo>
                  <a:pt x="2727" y="3346"/>
                </a:lnTo>
                <a:lnTo>
                  <a:pt x="0" y="2390"/>
                </a:lnTo>
              </a:path>
            </a:pathLst>
          </a:custGeom>
          <a:solidFill>
            <a:srgbClr val="FC711C"/>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IA</a:t>
            </a:r>
            <a:endParaRPr/>
          </a:p>
        </p:txBody>
      </p:sp>
      <p:sp>
        <p:nvSpPr>
          <p:cNvPr id="229" name="Shape 229"/>
          <p:cNvSpPr/>
          <p:nvPr/>
        </p:nvSpPr>
        <p:spPr>
          <a:xfrm>
            <a:off x="3965575" y="3378200"/>
            <a:ext cx="1176300" cy="533400"/>
          </a:xfrm>
          <a:custGeom>
            <a:avLst/>
            <a:gdLst/>
            <a:ahLst/>
            <a:cxnLst/>
            <a:rect l="0" t="0" r="0" b="0"/>
            <a:pathLst>
              <a:path w="120000" h="120000" extrusionOk="0">
                <a:moveTo>
                  <a:pt x="0" y="113333"/>
                </a:moveTo>
                <a:lnTo>
                  <a:pt x="4129" y="0"/>
                </a:lnTo>
                <a:lnTo>
                  <a:pt x="48582" y="3809"/>
                </a:lnTo>
                <a:lnTo>
                  <a:pt x="107854" y="5714"/>
                </a:lnTo>
                <a:lnTo>
                  <a:pt x="110769" y="10476"/>
                </a:lnTo>
                <a:lnTo>
                  <a:pt x="112955" y="10000"/>
                </a:lnTo>
                <a:lnTo>
                  <a:pt x="114898" y="12857"/>
                </a:lnTo>
                <a:lnTo>
                  <a:pt x="114898" y="15238"/>
                </a:lnTo>
                <a:lnTo>
                  <a:pt x="113198" y="15238"/>
                </a:lnTo>
                <a:lnTo>
                  <a:pt x="111255" y="23333"/>
                </a:lnTo>
                <a:lnTo>
                  <a:pt x="115870" y="36190"/>
                </a:lnTo>
                <a:lnTo>
                  <a:pt x="119757" y="38571"/>
                </a:lnTo>
                <a:lnTo>
                  <a:pt x="119028" y="119047"/>
                </a:lnTo>
                <a:lnTo>
                  <a:pt x="68259" y="119523"/>
                </a:lnTo>
                <a:lnTo>
                  <a:pt x="0" y="113333"/>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r>
              <a:rPr lang="en-US" sz="1800">
                <a:solidFill>
                  <a:schemeClr val="dk1"/>
                </a:solidFill>
              </a:rPr>
              <a:t>     KS</a:t>
            </a:r>
            <a:endParaRPr sz="1800" b="0" i="0" u="none">
              <a:solidFill>
                <a:schemeClr val="dk1"/>
              </a:solidFill>
              <a:latin typeface="Arial"/>
              <a:ea typeface="Arial"/>
              <a:cs typeface="Arial"/>
              <a:sym typeface="Arial"/>
            </a:endParaRPr>
          </a:p>
        </p:txBody>
      </p:sp>
      <p:sp>
        <p:nvSpPr>
          <p:cNvPr id="230" name="Shape 230"/>
          <p:cNvSpPr/>
          <p:nvPr/>
        </p:nvSpPr>
        <p:spPr>
          <a:xfrm>
            <a:off x="6184900" y="2336800"/>
            <a:ext cx="570000" cy="750900"/>
          </a:xfrm>
          <a:custGeom>
            <a:avLst/>
            <a:gdLst/>
            <a:ahLst/>
            <a:cxnLst/>
            <a:rect l="0" t="0" r="0" b="0"/>
            <a:pathLst>
              <a:path w="120000" h="120000" extrusionOk="0">
                <a:moveTo>
                  <a:pt x="0" y="119636"/>
                </a:moveTo>
                <a:lnTo>
                  <a:pt x="11250" y="105454"/>
                </a:lnTo>
                <a:lnTo>
                  <a:pt x="13593" y="100000"/>
                </a:lnTo>
                <a:lnTo>
                  <a:pt x="14062" y="89454"/>
                </a:lnTo>
                <a:lnTo>
                  <a:pt x="11250" y="79636"/>
                </a:lnTo>
                <a:lnTo>
                  <a:pt x="4687" y="70181"/>
                </a:lnTo>
                <a:lnTo>
                  <a:pt x="937" y="64727"/>
                </a:lnTo>
                <a:lnTo>
                  <a:pt x="3281" y="60000"/>
                </a:lnTo>
                <a:lnTo>
                  <a:pt x="468" y="53818"/>
                </a:lnTo>
                <a:lnTo>
                  <a:pt x="3281" y="49818"/>
                </a:lnTo>
                <a:lnTo>
                  <a:pt x="6562" y="39636"/>
                </a:lnTo>
                <a:lnTo>
                  <a:pt x="6093" y="34545"/>
                </a:lnTo>
                <a:lnTo>
                  <a:pt x="10312" y="31636"/>
                </a:lnTo>
                <a:lnTo>
                  <a:pt x="9375" y="28000"/>
                </a:lnTo>
                <a:lnTo>
                  <a:pt x="16875" y="25818"/>
                </a:lnTo>
                <a:lnTo>
                  <a:pt x="22968" y="18545"/>
                </a:lnTo>
                <a:lnTo>
                  <a:pt x="22031" y="30181"/>
                </a:lnTo>
                <a:lnTo>
                  <a:pt x="27187" y="28000"/>
                </a:lnTo>
                <a:lnTo>
                  <a:pt x="27187" y="18181"/>
                </a:lnTo>
                <a:lnTo>
                  <a:pt x="33750" y="12727"/>
                </a:lnTo>
                <a:lnTo>
                  <a:pt x="38437" y="12363"/>
                </a:lnTo>
                <a:lnTo>
                  <a:pt x="34687" y="10181"/>
                </a:lnTo>
                <a:lnTo>
                  <a:pt x="33281" y="6909"/>
                </a:lnTo>
                <a:lnTo>
                  <a:pt x="36093" y="1818"/>
                </a:lnTo>
                <a:lnTo>
                  <a:pt x="41718" y="0"/>
                </a:lnTo>
                <a:lnTo>
                  <a:pt x="56250" y="3272"/>
                </a:lnTo>
                <a:lnTo>
                  <a:pt x="61406" y="7272"/>
                </a:lnTo>
                <a:lnTo>
                  <a:pt x="77812" y="9454"/>
                </a:lnTo>
                <a:lnTo>
                  <a:pt x="80625" y="13090"/>
                </a:lnTo>
                <a:lnTo>
                  <a:pt x="85781" y="17454"/>
                </a:lnTo>
                <a:lnTo>
                  <a:pt x="81562" y="17454"/>
                </a:lnTo>
                <a:lnTo>
                  <a:pt x="80625" y="20363"/>
                </a:lnTo>
                <a:lnTo>
                  <a:pt x="86250" y="25090"/>
                </a:lnTo>
                <a:lnTo>
                  <a:pt x="87187" y="33090"/>
                </a:lnTo>
                <a:lnTo>
                  <a:pt x="87187" y="38181"/>
                </a:lnTo>
                <a:lnTo>
                  <a:pt x="82031" y="43636"/>
                </a:lnTo>
                <a:lnTo>
                  <a:pt x="81562" y="46909"/>
                </a:lnTo>
                <a:lnTo>
                  <a:pt x="75000" y="49090"/>
                </a:lnTo>
                <a:lnTo>
                  <a:pt x="73593" y="52000"/>
                </a:lnTo>
                <a:lnTo>
                  <a:pt x="74531" y="57818"/>
                </a:lnTo>
                <a:lnTo>
                  <a:pt x="81562" y="60363"/>
                </a:lnTo>
                <a:lnTo>
                  <a:pt x="86718" y="55636"/>
                </a:lnTo>
                <a:lnTo>
                  <a:pt x="90937" y="48727"/>
                </a:lnTo>
                <a:lnTo>
                  <a:pt x="100781" y="44727"/>
                </a:lnTo>
                <a:lnTo>
                  <a:pt x="106875" y="47272"/>
                </a:lnTo>
                <a:lnTo>
                  <a:pt x="111562" y="54545"/>
                </a:lnTo>
                <a:lnTo>
                  <a:pt x="116718" y="68727"/>
                </a:lnTo>
                <a:lnTo>
                  <a:pt x="119531" y="73818"/>
                </a:lnTo>
                <a:lnTo>
                  <a:pt x="118125" y="77454"/>
                </a:lnTo>
                <a:lnTo>
                  <a:pt x="119062" y="83272"/>
                </a:lnTo>
                <a:lnTo>
                  <a:pt x="116718" y="86909"/>
                </a:lnTo>
                <a:lnTo>
                  <a:pt x="113906" y="83272"/>
                </a:lnTo>
                <a:lnTo>
                  <a:pt x="110625" y="85090"/>
                </a:lnTo>
                <a:lnTo>
                  <a:pt x="110625" y="90545"/>
                </a:lnTo>
                <a:lnTo>
                  <a:pt x="109218" y="92727"/>
                </a:lnTo>
                <a:lnTo>
                  <a:pt x="104062" y="95636"/>
                </a:lnTo>
                <a:lnTo>
                  <a:pt x="103593" y="102909"/>
                </a:lnTo>
                <a:lnTo>
                  <a:pt x="99843" y="105818"/>
                </a:lnTo>
                <a:lnTo>
                  <a:pt x="97031" y="112363"/>
                </a:lnTo>
                <a:lnTo>
                  <a:pt x="58125" y="116727"/>
                </a:lnTo>
                <a:lnTo>
                  <a:pt x="57187" y="114909"/>
                </a:lnTo>
                <a:lnTo>
                  <a:pt x="0" y="119636"/>
                </a:lnTo>
              </a:path>
            </a:pathLst>
          </a:custGeom>
          <a:solidFill>
            <a:srgbClr val="FFFF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MI</a:t>
            </a:r>
            <a:endParaRPr/>
          </a:p>
        </p:txBody>
      </p:sp>
      <p:sp>
        <p:nvSpPr>
          <p:cNvPr id="231" name="Shape 231"/>
          <p:cNvSpPr/>
          <p:nvPr/>
        </p:nvSpPr>
        <p:spPr>
          <a:xfrm>
            <a:off x="4754562" y="1803400"/>
            <a:ext cx="993900" cy="1006500"/>
          </a:xfrm>
          <a:custGeom>
            <a:avLst/>
            <a:gdLst/>
            <a:ahLst/>
            <a:cxnLst/>
            <a:rect l="0" t="0" r="0" b="0"/>
            <a:pathLst>
              <a:path w="120000" h="120000" extrusionOk="0">
                <a:moveTo>
                  <a:pt x="0" y="7225"/>
                </a:moveTo>
                <a:lnTo>
                  <a:pt x="1098" y="24516"/>
                </a:lnTo>
                <a:lnTo>
                  <a:pt x="5217" y="37677"/>
                </a:lnTo>
                <a:lnTo>
                  <a:pt x="6041" y="55483"/>
                </a:lnTo>
                <a:lnTo>
                  <a:pt x="9336" y="69677"/>
                </a:lnTo>
                <a:lnTo>
                  <a:pt x="5217" y="76903"/>
                </a:lnTo>
                <a:lnTo>
                  <a:pt x="11258" y="82322"/>
                </a:lnTo>
                <a:lnTo>
                  <a:pt x="10709" y="119741"/>
                </a:lnTo>
                <a:lnTo>
                  <a:pt x="97482" y="117935"/>
                </a:lnTo>
                <a:lnTo>
                  <a:pt x="95835" y="110709"/>
                </a:lnTo>
                <a:lnTo>
                  <a:pt x="93363" y="108129"/>
                </a:lnTo>
                <a:lnTo>
                  <a:pt x="86773" y="104258"/>
                </a:lnTo>
                <a:lnTo>
                  <a:pt x="82105" y="99870"/>
                </a:lnTo>
                <a:lnTo>
                  <a:pt x="70297" y="93161"/>
                </a:lnTo>
                <a:lnTo>
                  <a:pt x="70297" y="82322"/>
                </a:lnTo>
                <a:lnTo>
                  <a:pt x="68100" y="75354"/>
                </a:lnTo>
                <a:lnTo>
                  <a:pt x="77711" y="64774"/>
                </a:lnTo>
                <a:lnTo>
                  <a:pt x="76887" y="54451"/>
                </a:lnTo>
                <a:lnTo>
                  <a:pt x="79359" y="52903"/>
                </a:lnTo>
                <a:lnTo>
                  <a:pt x="90617" y="43870"/>
                </a:lnTo>
                <a:lnTo>
                  <a:pt x="96659" y="37677"/>
                </a:lnTo>
                <a:lnTo>
                  <a:pt x="104347" y="32000"/>
                </a:lnTo>
                <a:lnTo>
                  <a:pt x="119725" y="25290"/>
                </a:lnTo>
                <a:lnTo>
                  <a:pt x="113958" y="25548"/>
                </a:lnTo>
                <a:lnTo>
                  <a:pt x="108741" y="23225"/>
                </a:lnTo>
                <a:lnTo>
                  <a:pt x="100228" y="24000"/>
                </a:lnTo>
                <a:lnTo>
                  <a:pt x="98032" y="21161"/>
                </a:lnTo>
                <a:lnTo>
                  <a:pt x="95835" y="22451"/>
                </a:lnTo>
                <a:lnTo>
                  <a:pt x="89519" y="25548"/>
                </a:lnTo>
                <a:lnTo>
                  <a:pt x="85400" y="24516"/>
                </a:lnTo>
                <a:lnTo>
                  <a:pt x="83752" y="22967"/>
                </a:lnTo>
                <a:lnTo>
                  <a:pt x="80732" y="21935"/>
                </a:lnTo>
                <a:lnTo>
                  <a:pt x="79359" y="19612"/>
                </a:lnTo>
                <a:lnTo>
                  <a:pt x="76064" y="20129"/>
                </a:lnTo>
                <a:lnTo>
                  <a:pt x="76064" y="22193"/>
                </a:lnTo>
                <a:lnTo>
                  <a:pt x="74965" y="22451"/>
                </a:lnTo>
                <a:lnTo>
                  <a:pt x="72494" y="18064"/>
                </a:lnTo>
                <a:lnTo>
                  <a:pt x="69473" y="18064"/>
                </a:lnTo>
                <a:lnTo>
                  <a:pt x="70297" y="16258"/>
                </a:lnTo>
                <a:lnTo>
                  <a:pt x="63707" y="14967"/>
                </a:lnTo>
                <a:lnTo>
                  <a:pt x="60961" y="14709"/>
                </a:lnTo>
                <a:lnTo>
                  <a:pt x="52723" y="17548"/>
                </a:lnTo>
                <a:lnTo>
                  <a:pt x="51899" y="14967"/>
                </a:lnTo>
                <a:lnTo>
                  <a:pt x="38993" y="12645"/>
                </a:lnTo>
                <a:lnTo>
                  <a:pt x="37070" y="774"/>
                </a:lnTo>
                <a:lnTo>
                  <a:pt x="31853" y="0"/>
                </a:lnTo>
                <a:lnTo>
                  <a:pt x="31853" y="7483"/>
                </a:lnTo>
                <a:lnTo>
                  <a:pt x="0" y="7225"/>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MN</a:t>
            </a:r>
            <a:endParaRPr/>
          </a:p>
        </p:txBody>
      </p:sp>
      <p:sp>
        <p:nvSpPr>
          <p:cNvPr id="232" name="Shape 232"/>
          <p:cNvSpPr/>
          <p:nvPr/>
        </p:nvSpPr>
        <p:spPr>
          <a:xfrm>
            <a:off x="3771900" y="2833687"/>
            <a:ext cx="1273200" cy="570000"/>
          </a:xfrm>
          <a:custGeom>
            <a:avLst/>
            <a:gdLst/>
            <a:ahLst/>
            <a:cxnLst/>
            <a:rect l="0" t="0" r="0" b="0"/>
            <a:pathLst>
              <a:path w="120000" h="120000" extrusionOk="0">
                <a:moveTo>
                  <a:pt x="0" y="72643"/>
                </a:moveTo>
                <a:lnTo>
                  <a:pt x="3503" y="0"/>
                </a:lnTo>
                <a:lnTo>
                  <a:pt x="77299" y="9195"/>
                </a:lnTo>
                <a:lnTo>
                  <a:pt x="82116" y="16551"/>
                </a:lnTo>
                <a:lnTo>
                  <a:pt x="91094" y="16091"/>
                </a:lnTo>
                <a:lnTo>
                  <a:pt x="95036" y="17931"/>
                </a:lnTo>
                <a:lnTo>
                  <a:pt x="100072" y="22068"/>
                </a:lnTo>
                <a:lnTo>
                  <a:pt x="102700" y="28045"/>
                </a:lnTo>
                <a:lnTo>
                  <a:pt x="104890" y="28965"/>
                </a:lnTo>
                <a:lnTo>
                  <a:pt x="109051" y="51494"/>
                </a:lnTo>
                <a:lnTo>
                  <a:pt x="109051" y="58850"/>
                </a:lnTo>
                <a:lnTo>
                  <a:pt x="111897" y="69425"/>
                </a:lnTo>
                <a:lnTo>
                  <a:pt x="113211" y="86896"/>
                </a:lnTo>
                <a:lnTo>
                  <a:pt x="112335" y="91954"/>
                </a:lnTo>
                <a:lnTo>
                  <a:pt x="114087" y="97471"/>
                </a:lnTo>
                <a:lnTo>
                  <a:pt x="119781" y="119540"/>
                </a:lnTo>
                <a:lnTo>
                  <a:pt x="66569" y="117701"/>
                </a:lnTo>
                <a:lnTo>
                  <a:pt x="26496" y="114022"/>
                </a:lnTo>
                <a:lnTo>
                  <a:pt x="27591" y="77241"/>
                </a:lnTo>
                <a:lnTo>
                  <a:pt x="0" y="72643"/>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Shape 233"/>
          <p:cNvSpPr/>
          <p:nvPr/>
        </p:nvSpPr>
        <p:spPr>
          <a:xfrm>
            <a:off x="1492250" y="2627312"/>
            <a:ext cx="982800" cy="1370100"/>
          </a:xfrm>
          <a:custGeom>
            <a:avLst/>
            <a:gdLst/>
            <a:ahLst/>
            <a:cxnLst/>
            <a:rect l="0" t="0" r="0" b="0"/>
            <a:pathLst>
              <a:path w="120000" h="120000" extrusionOk="0">
                <a:moveTo>
                  <a:pt x="0" y="43954"/>
                </a:moveTo>
                <a:lnTo>
                  <a:pt x="5415" y="51150"/>
                </a:lnTo>
                <a:lnTo>
                  <a:pt x="76104" y="119805"/>
                </a:lnTo>
                <a:lnTo>
                  <a:pt x="78954" y="103857"/>
                </a:lnTo>
                <a:lnTo>
                  <a:pt x="83230" y="102884"/>
                </a:lnTo>
                <a:lnTo>
                  <a:pt x="90356" y="105607"/>
                </a:lnTo>
                <a:lnTo>
                  <a:pt x="96627" y="91410"/>
                </a:lnTo>
                <a:lnTo>
                  <a:pt x="119714" y="15559"/>
                </a:lnTo>
                <a:lnTo>
                  <a:pt x="68408" y="8363"/>
                </a:lnTo>
                <a:lnTo>
                  <a:pt x="17672" y="0"/>
                </a:lnTo>
                <a:lnTo>
                  <a:pt x="0" y="43954"/>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Shape 234"/>
          <p:cNvSpPr/>
          <p:nvPr/>
        </p:nvSpPr>
        <p:spPr>
          <a:xfrm>
            <a:off x="3905250" y="1827212"/>
            <a:ext cx="957300" cy="593700"/>
          </a:xfrm>
          <a:custGeom>
            <a:avLst/>
            <a:gdLst/>
            <a:ahLst/>
            <a:cxnLst/>
            <a:rect l="0" t="0" r="0" b="0"/>
            <a:pathLst>
              <a:path w="120000" h="120000" extrusionOk="0">
                <a:moveTo>
                  <a:pt x="0" y="109923"/>
                </a:moveTo>
                <a:lnTo>
                  <a:pt x="6041" y="0"/>
                </a:lnTo>
                <a:lnTo>
                  <a:pt x="65080" y="6412"/>
                </a:lnTo>
                <a:lnTo>
                  <a:pt x="110389" y="8244"/>
                </a:lnTo>
                <a:lnTo>
                  <a:pt x="111487" y="38931"/>
                </a:lnTo>
                <a:lnTo>
                  <a:pt x="115606" y="62290"/>
                </a:lnTo>
                <a:lnTo>
                  <a:pt x="116430" y="94351"/>
                </a:lnTo>
                <a:lnTo>
                  <a:pt x="119725" y="119541"/>
                </a:lnTo>
                <a:lnTo>
                  <a:pt x="56842" y="116335"/>
                </a:lnTo>
                <a:lnTo>
                  <a:pt x="0" y="109923"/>
                </a:lnTo>
              </a:path>
            </a:pathLst>
          </a:custGeom>
          <a:solidFill>
            <a:srgbClr val="FC711C"/>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rPr>
              <a:t>   ND</a:t>
            </a:r>
            <a:endParaRPr sz="1800">
              <a:solidFill>
                <a:schemeClr val="dk1"/>
              </a:solidFill>
            </a:endParaRPr>
          </a:p>
        </p:txBody>
      </p:sp>
      <p:sp>
        <p:nvSpPr>
          <p:cNvPr id="235" name="Shape 235"/>
          <p:cNvSpPr/>
          <p:nvPr/>
        </p:nvSpPr>
        <p:spPr>
          <a:xfrm>
            <a:off x="2414587" y="1633537"/>
            <a:ext cx="1539900" cy="933600"/>
          </a:xfrm>
          <a:custGeom>
            <a:avLst/>
            <a:gdLst/>
            <a:ahLst/>
            <a:cxnLst/>
            <a:rect l="0" t="0" r="0" b="0"/>
            <a:pathLst>
              <a:path w="120000" h="120000" extrusionOk="0">
                <a:moveTo>
                  <a:pt x="0" y="22298"/>
                </a:moveTo>
                <a:lnTo>
                  <a:pt x="1949" y="30220"/>
                </a:lnTo>
                <a:lnTo>
                  <a:pt x="2127" y="35501"/>
                </a:lnTo>
                <a:lnTo>
                  <a:pt x="1063" y="36088"/>
                </a:lnTo>
                <a:lnTo>
                  <a:pt x="4608" y="41662"/>
                </a:lnTo>
                <a:lnTo>
                  <a:pt x="8508" y="55745"/>
                </a:lnTo>
                <a:lnTo>
                  <a:pt x="9748" y="54865"/>
                </a:lnTo>
                <a:lnTo>
                  <a:pt x="9748" y="57212"/>
                </a:lnTo>
                <a:lnTo>
                  <a:pt x="11698" y="58092"/>
                </a:lnTo>
                <a:lnTo>
                  <a:pt x="12939" y="58386"/>
                </a:lnTo>
                <a:lnTo>
                  <a:pt x="9571" y="68655"/>
                </a:lnTo>
                <a:lnTo>
                  <a:pt x="10103" y="75696"/>
                </a:lnTo>
                <a:lnTo>
                  <a:pt x="7621" y="82151"/>
                </a:lnTo>
                <a:lnTo>
                  <a:pt x="9394" y="85378"/>
                </a:lnTo>
                <a:lnTo>
                  <a:pt x="14002" y="80977"/>
                </a:lnTo>
                <a:lnTo>
                  <a:pt x="17725" y="103569"/>
                </a:lnTo>
                <a:lnTo>
                  <a:pt x="19675" y="104743"/>
                </a:lnTo>
                <a:lnTo>
                  <a:pt x="20206" y="111784"/>
                </a:lnTo>
                <a:lnTo>
                  <a:pt x="21979" y="114425"/>
                </a:lnTo>
                <a:lnTo>
                  <a:pt x="23574" y="111784"/>
                </a:lnTo>
                <a:lnTo>
                  <a:pt x="26410" y="114132"/>
                </a:lnTo>
                <a:lnTo>
                  <a:pt x="28537" y="111784"/>
                </a:lnTo>
                <a:lnTo>
                  <a:pt x="34918" y="113838"/>
                </a:lnTo>
                <a:lnTo>
                  <a:pt x="36514" y="114425"/>
                </a:lnTo>
                <a:lnTo>
                  <a:pt x="37932" y="109731"/>
                </a:lnTo>
                <a:lnTo>
                  <a:pt x="40590" y="117066"/>
                </a:lnTo>
                <a:lnTo>
                  <a:pt x="41831" y="105623"/>
                </a:lnTo>
                <a:lnTo>
                  <a:pt x="74446" y="113251"/>
                </a:lnTo>
                <a:lnTo>
                  <a:pt x="114682" y="119706"/>
                </a:lnTo>
                <a:lnTo>
                  <a:pt x="115923" y="98288"/>
                </a:lnTo>
                <a:lnTo>
                  <a:pt x="119822" y="28166"/>
                </a:lnTo>
                <a:lnTo>
                  <a:pt x="66824" y="18190"/>
                </a:lnTo>
                <a:lnTo>
                  <a:pt x="40236" y="11442"/>
                </a:lnTo>
                <a:lnTo>
                  <a:pt x="3190" y="0"/>
                </a:lnTo>
                <a:lnTo>
                  <a:pt x="0" y="22298"/>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Shape 236"/>
          <p:cNvSpPr/>
          <p:nvPr/>
        </p:nvSpPr>
        <p:spPr>
          <a:xfrm>
            <a:off x="1384300" y="1439862"/>
            <a:ext cx="993900" cy="678000"/>
          </a:xfrm>
          <a:custGeom>
            <a:avLst/>
            <a:gdLst/>
            <a:ahLst/>
            <a:cxnLst/>
            <a:rect l="0" t="0" r="0" b="0"/>
            <a:pathLst>
              <a:path w="120000" h="120000" extrusionOk="0">
                <a:moveTo>
                  <a:pt x="2702" y="20392"/>
                </a:moveTo>
                <a:lnTo>
                  <a:pt x="4324" y="25882"/>
                </a:lnTo>
                <a:lnTo>
                  <a:pt x="4054" y="32941"/>
                </a:lnTo>
                <a:lnTo>
                  <a:pt x="3783" y="39215"/>
                </a:lnTo>
                <a:lnTo>
                  <a:pt x="4324" y="41960"/>
                </a:lnTo>
                <a:lnTo>
                  <a:pt x="2972" y="50980"/>
                </a:lnTo>
                <a:lnTo>
                  <a:pt x="5405" y="49019"/>
                </a:lnTo>
                <a:lnTo>
                  <a:pt x="8378" y="52549"/>
                </a:lnTo>
                <a:lnTo>
                  <a:pt x="5405" y="53333"/>
                </a:lnTo>
                <a:lnTo>
                  <a:pt x="2972" y="52549"/>
                </a:lnTo>
                <a:lnTo>
                  <a:pt x="2702" y="56470"/>
                </a:lnTo>
                <a:lnTo>
                  <a:pt x="2702" y="58823"/>
                </a:lnTo>
                <a:lnTo>
                  <a:pt x="5405" y="58823"/>
                </a:lnTo>
                <a:lnTo>
                  <a:pt x="5945" y="60784"/>
                </a:lnTo>
                <a:lnTo>
                  <a:pt x="3783" y="61960"/>
                </a:lnTo>
                <a:lnTo>
                  <a:pt x="4054" y="65490"/>
                </a:lnTo>
                <a:lnTo>
                  <a:pt x="2432" y="69411"/>
                </a:lnTo>
                <a:lnTo>
                  <a:pt x="1351" y="69411"/>
                </a:lnTo>
                <a:lnTo>
                  <a:pt x="2702" y="63137"/>
                </a:lnTo>
                <a:lnTo>
                  <a:pt x="2162" y="61960"/>
                </a:lnTo>
                <a:lnTo>
                  <a:pt x="0" y="70588"/>
                </a:lnTo>
                <a:lnTo>
                  <a:pt x="2972" y="73725"/>
                </a:lnTo>
                <a:lnTo>
                  <a:pt x="8378" y="77254"/>
                </a:lnTo>
                <a:lnTo>
                  <a:pt x="8648" y="80000"/>
                </a:lnTo>
                <a:lnTo>
                  <a:pt x="11081" y="80000"/>
                </a:lnTo>
                <a:lnTo>
                  <a:pt x="15675" y="92549"/>
                </a:lnTo>
                <a:lnTo>
                  <a:pt x="14594" y="96862"/>
                </a:lnTo>
                <a:lnTo>
                  <a:pt x="21891" y="104313"/>
                </a:lnTo>
                <a:lnTo>
                  <a:pt x="34054" y="103921"/>
                </a:lnTo>
                <a:lnTo>
                  <a:pt x="43243" y="109803"/>
                </a:lnTo>
                <a:lnTo>
                  <a:pt x="47297" y="108235"/>
                </a:lnTo>
                <a:lnTo>
                  <a:pt x="74594" y="109803"/>
                </a:lnTo>
                <a:lnTo>
                  <a:pt x="105945" y="119607"/>
                </a:lnTo>
                <a:lnTo>
                  <a:pt x="106486" y="106274"/>
                </a:lnTo>
                <a:lnTo>
                  <a:pt x="119729" y="29803"/>
                </a:lnTo>
                <a:lnTo>
                  <a:pt x="36756" y="0"/>
                </a:lnTo>
                <a:lnTo>
                  <a:pt x="35675" y="784"/>
                </a:lnTo>
                <a:lnTo>
                  <a:pt x="36486" y="2352"/>
                </a:lnTo>
                <a:lnTo>
                  <a:pt x="35405" y="3137"/>
                </a:lnTo>
                <a:lnTo>
                  <a:pt x="36486" y="4705"/>
                </a:lnTo>
                <a:lnTo>
                  <a:pt x="36216" y="6274"/>
                </a:lnTo>
                <a:lnTo>
                  <a:pt x="36486" y="8627"/>
                </a:lnTo>
                <a:lnTo>
                  <a:pt x="37567" y="7450"/>
                </a:lnTo>
                <a:lnTo>
                  <a:pt x="39189" y="8627"/>
                </a:lnTo>
                <a:lnTo>
                  <a:pt x="38378" y="11764"/>
                </a:lnTo>
                <a:lnTo>
                  <a:pt x="38918" y="13333"/>
                </a:lnTo>
                <a:lnTo>
                  <a:pt x="37297" y="18039"/>
                </a:lnTo>
                <a:lnTo>
                  <a:pt x="35135" y="15294"/>
                </a:lnTo>
                <a:lnTo>
                  <a:pt x="34594" y="15294"/>
                </a:lnTo>
                <a:lnTo>
                  <a:pt x="34594" y="17254"/>
                </a:lnTo>
                <a:lnTo>
                  <a:pt x="35945" y="18039"/>
                </a:lnTo>
                <a:lnTo>
                  <a:pt x="37567" y="22745"/>
                </a:lnTo>
                <a:lnTo>
                  <a:pt x="36756" y="29019"/>
                </a:lnTo>
                <a:lnTo>
                  <a:pt x="37567" y="30980"/>
                </a:lnTo>
                <a:lnTo>
                  <a:pt x="38648" y="30980"/>
                </a:lnTo>
                <a:lnTo>
                  <a:pt x="38108" y="32549"/>
                </a:lnTo>
                <a:lnTo>
                  <a:pt x="36756" y="32941"/>
                </a:lnTo>
                <a:lnTo>
                  <a:pt x="34594" y="37254"/>
                </a:lnTo>
                <a:lnTo>
                  <a:pt x="34594" y="38823"/>
                </a:lnTo>
                <a:lnTo>
                  <a:pt x="34054" y="40784"/>
                </a:lnTo>
                <a:lnTo>
                  <a:pt x="32972" y="41176"/>
                </a:lnTo>
                <a:lnTo>
                  <a:pt x="34054" y="42745"/>
                </a:lnTo>
                <a:lnTo>
                  <a:pt x="32972" y="43529"/>
                </a:lnTo>
                <a:lnTo>
                  <a:pt x="32972" y="50196"/>
                </a:lnTo>
                <a:lnTo>
                  <a:pt x="30810" y="51372"/>
                </a:lnTo>
                <a:lnTo>
                  <a:pt x="30810" y="53333"/>
                </a:lnTo>
                <a:lnTo>
                  <a:pt x="29459" y="50980"/>
                </a:lnTo>
                <a:lnTo>
                  <a:pt x="29189" y="52156"/>
                </a:lnTo>
                <a:lnTo>
                  <a:pt x="25675" y="56470"/>
                </a:lnTo>
                <a:lnTo>
                  <a:pt x="24864" y="55686"/>
                </a:lnTo>
                <a:lnTo>
                  <a:pt x="24054" y="54117"/>
                </a:lnTo>
                <a:lnTo>
                  <a:pt x="23783" y="54901"/>
                </a:lnTo>
                <a:lnTo>
                  <a:pt x="22972" y="54117"/>
                </a:lnTo>
                <a:lnTo>
                  <a:pt x="22162" y="56862"/>
                </a:lnTo>
                <a:lnTo>
                  <a:pt x="21891" y="56470"/>
                </a:lnTo>
                <a:lnTo>
                  <a:pt x="21891" y="54509"/>
                </a:lnTo>
                <a:lnTo>
                  <a:pt x="20810" y="54901"/>
                </a:lnTo>
                <a:lnTo>
                  <a:pt x="22162" y="52941"/>
                </a:lnTo>
                <a:lnTo>
                  <a:pt x="20540" y="52549"/>
                </a:lnTo>
                <a:lnTo>
                  <a:pt x="21891" y="51764"/>
                </a:lnTo>
                <a:lnTo>
                  <a:pt x="20270" y="51372"/>
                </a:lnTo>
                <a:lnTo>
                  <a:pt x="21081" y="49803"/>
                </a:lnTo>
                <a:lnTo>
                  <a:pt x="22702" y="51372"/>
                </a:lnTo>
                <a:lnTo>
                  <a:pt x="23243" y="49019"/>
                </a:lnTo>
                <a:lnTo>
                  <a:pt x="25675" y="47450"/>
                </a:lnTo>
                <a:lnTo>
                  <a:pt x="24594" y="51372"/>
                </a:lnTo>
                <a:lnTo>
                  <a:pt x="25135" y="53333"/>
                </a:lnTo>
                <a:lnTo>
                  <a:pt x="25945" y="49803"/>
                </a:lnTo>
                <a:lnTo>
                  <a:pt x="28108" y="47843"/>
                </a:lnTo>
                <a:lnTo>
                  <a:pt x="27297" y="50588"/>
                </a:lnTo>
                <a:lnTo>
                  <a:pt x="28108" y="52156"/>
                </a:lnTo>
                <a:lnTo>
                  <a:pt x="28108" y="49803"/>
                </a:lnTo>
                <a:lnTo>
                  <a:pt x="29729" y="48235"/>
                </a:lnTo>
                <a:lnTo>
                  <a:pt x="30810" y="45098"/>
                </a:lnTo>
                <a:lnTo>
                  <a:pt x="30540" y="43529"/>
                </a:lnTo>
                <a:lnTo>
                  <a:pt x="28108" y="43529"/>
                </a:lnTo>
                <a:lnTo>
                  <a:pt x="28648" y="40784"/>
                </a:lnTo>
                <a:lnTo>
                  <a:pt x="29729" y="41960"/>
                </a:lnTo>
                <a:lnTo>
                  <a:pt x="30270" y="37647"/>
                </a:lnTo>
                <a:lnTo>
                  <a:pt x="32972" y="38039"/>
                </a:lnTo>
                <a:lnTo>
                  <a:pt x="32972" y="33725"/>
                </a:lnTo>
                <a:lnTo>
                  <a:pt x="32162" y="31372"/>
                </a:lnTo>
                <a:lnTo>
                  <a:pt x="32162" y="35294"/>
                </a:lnTo>
                <a:lnTo>
                  <a:pt x="31081" y="34509"/>
                </a:lnTo>
                <a:lnTo>
                  <a:pt x="29459" y="36470"/>
                </a:lnTo>
                <a:lnTo>
                  <a:pt x="28108" y="39215"/>
                </a:lnTo>
                <a:lnTo>
                  <a:pt x="26486" y="39215"/>
                </a:lnTo>
                <a:lnTo>
                  <a:pt x="23783" y="41568"/>
                </a:lnTo>
                <a:lnTo>
                  <a:pt x="21351" y="45098"/>
                </a:lnTo>
                <a:lnTo>
                  <a:pt x="25405" y="45490"/>
                </a:lnTo>
                <a:lnTo>
                  <a:pt x="21891" y="46274"/>
                </a:lnTo>
                <a:lnTo>
                  <a:pt x="20270" y="45882"/>
                </a:lnTo>
                <a:lnTo>
                  <a:pt x="23783" y="39215"/>
                </a:lnTo>
                <a:lnTo>
                  <a:pt x="25945" y="37647"/>
                </a:lnTo>
                <a:lnTo>
                  <a:pt x="28648" y="33725"/>
                </a:lnTo>
                <a:lnTo>
                  <a:pt x="29189" y="35686"/>
                </a:lnTo>
                <a:lnTo>
                  <a:pt x="30540" y="33725"/>
                </a:lnTo>
                <a:lnTo>
                  <a:pt x="32162" y="29411"/>
                </a:lnTo>
                <a:lnTo>
                  <a:pt x="31621" y="25882"/>
                </a:lnTo>
                <a:lnTo>
                  <a:pt x="31081" y="28627"/>
                </a:lnTo>
                <a:lnTo>
                  <a:pt x="30270" y="28235"/>
                </a:lnTo>
                <a:lnTo>
                  <a:pt x="30810" y="24705"/>
                </a:lnTo>
                <a:lnTo>
                  <a:pt x="29729" y="24705"/>
                </a:lnTo>
                <a:lnTo>
                  <a:pt x="29729" y="28235"/>
                </a:lnTo>
                <a:lnTo>
                  <a:pt x="28648" y="29019"/>
                </a:lnTo>
                <a:lnTo>
                  <a:pt x="28648" y="25490"/>
                </a:lnTo>
                <a:lnTo>
                  <a:pt x="27567" y="24705"/>
                </a:lnTo>
                <a:lnTo>
                  <a:pt x="27027" y="25882"/>
                </a:lnTo>
                <a:lnTo>
                  <a:pt x="25675" y="22352"/>
                </a:lnTo>
                <a:lnTo>
                  <a:pt x="22972" y="22352"/>
                </a:lnTo>
                <a:lnTo>
                  <a:pt x="12432" y="15294"/>
                </a:lnTo>
                <a:lnTo>
                  <a:pt x="4864" y="5490"/>
                </a:lnTo>
                <a:lnTo>
                  <a:pt x="2702" y="12156"/>
                </a:lnTo>
                <a:lnTo>
                  <a:pt x="2702" y="20392"/>
                </a:lnTo>
              </a:path>
            </a:pathLst>
          </a:custGeom>
          <a:solidFill>
            <a:srgbClr val="C000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WA</a:t>
            </a:r>
            <a:endParaRPr/>
          </a:p>
        </p:txBody>
      </p:sp>
      <p:sp>
        <p:nvSpPr>
          <p:cNvPr id="237" name="Shape 237"/>
          <p:cNvSpPr/>
          <p:nvPr/>
        </p:nvSpPr>
        <p:spPr>
          <a:xfrm>
            <a:off x="3225800" y="3948112"/>
            <a:ext cx="2085900" cy="1843200"/>
          </a:xfrm>
          <a:custGeom>
            <a:avLst/>
            <a:gdLst/>
            <a:ahLst/>
            <a:cxnLst/>
            <a:rect l="0" t="0" r="0" b="0"/>
            <a:pathLst>
              <a:path w="120000" h="120000" extrusionOk="0">
                <a:moveTo>
                  <a:pt x="647" y="49270"/>
                </a:moveTo>
                <a:lnTo>
                  <a:pt x="0" y="46870"/>
                </a:lnTo>
                <a:lnTo>
                  <a:pt x="2462" y="47011"/>
                </a:lnTo>
                <a:lnTo>
                  <a:pt x="32526" y="50117"/>
                </a:lnTo>
                <a:lnTo>
                  <a:pt x="37062" y="0"/>
                </a:lnTo>
                <a:lnTo>
                  <a:pt x="62721" y="1694"/>
                </a:lnTo>
                <a:lnTo>
                  <a:pt x="62073" y="23152"/>
                </a:lnTo>
                <a:lnTo>
                  <a:pt x="64535" y="25411"/>
                </a:lnTo>
                <a:lnTo>
                  <a:pt x="67127" y="25411"/>
                </a:lnTo>
                <a:lnTo>
                  <a:pt x="67645" y="24564"/>
                </a:lnTo>
                <a:lnTo>
                  <a:pt x="68812" y="25976"/>
                </a:lnTo>
                <a:lnTo>
                  <a:pt x="68812" y="27388"/>
                </a:lnTo>
                <a:lnTo>
                  <a:pt x="71015" y="27529"/>
                </a:lnTo>
                <a:lnTo>
                  <a:pt x="72958" y="28517"/>
                </a:lnTo>
                <a:lnTo>
                  <a:pt x="74125" y="28094"/>
                </a:lnTo>
                <a:lnTo>
                  <a:pt x="75680" y="28941"/>
                </a:lnTo>
                <a:lnTo>
                  <a:pt x="76069" y="28094"/>
                </a:lnTo>
                <a:lnTo>
                  <a:pt x="78401" y="28376"/>
                </a:lnTo>
                <a:lnTo>
                  <a:pt x="79697" y="31200"/>
                </a:lnTo>
                <a:lnTo>
                  <a:pt x="80734" y="32047"/>
                </a:lnTo>
                <a:lnTo>
                  <a:pt x="82159" y="30352"/>
                </a:lnTo>
                <a:lnTo>
                  <a:pt x="84751" y="32611"/>
                </a:lnTo>
                <a:lnTo>
                  <a:pt x="86565" y="31482"/>
                </a:lnTo>
                <a:lnTo>
                  <a:pt x="87084" y="33600"/>
                </a:lnTo>
                <a:lnTo>
                  <a:pt x="87343" y="32047"/>
                </a:lnTo>
                <a:lnTo>
                  <a:pt x="89028" y="30635"/>
                </a:lnTo>
                <a:lnTo>
                  <a:pt x="89546" y="32047"/>
                </a:lnTo>
                <a:lnTo>
                  <a:pt x="92008" y="31764"/>
                </a:lnTo>
                <a:lnTo>
                  <a:pt x="93822" y="33600"/>
                </a:lnTo>
                <a:lnTo>
                  <a:pt x="98617" y="31905"/>
                </a:lnTo>
                <a:lnTo>
                  <a:pt x="103282" y="31482"/>
                </a:lnTo>
                <a:lnTo>
                  <a:pt x="104708" y="30635"/>
                </a:lnTo>
                <a:lnTo>
                  <a:pt x="108336" y="33317"/>
                </a:lnTo>
                <a:lnTo>
                  <a:pt x="110669" y="34164"/>
                </a:lnTo>
                <a:lnTo>
                  <a:pt x="111576" y="35152"/>
                </a:lnTo>
                <a:lnTo>
                  <a:pt x="114816" y="35152"/>
                </a:lnTo>
                <a:lnTo>
                  <a:pt x="114816" y="41223"/>
                </a:lnTo>
                <a:lnTo>
                  <a:pt x="115334" y="52941"/>
                </a:lnTo>
                <a:lnTo>
                  <a:pt x="116630" y="54352"/>
                </a:lnTo>
                <a:lnTo>
                  <a:pt x="117149" y="57317"/>
                </a:lnTo>
                <a:lnTo>
                  <a:pt x="119870" y="61552"/>
                </a:lnTo>
                <a:lnTo>
                  <a:pt x="119611" y="65082"/>
                </a:lnTo>
                <a:lnTo>
                  <a:pt x="118056" y="68470"/>
                </a:lnTo>
                <a:lnTo>
                  <a:pt x="118315" y="70447"/>
                </a:lnTo>
                <a:lnTo>
                  <a:pt x="118704" y="72282"/>
                </a:lnTo>
                <a:lnTo>
                  <a:pt x="118444" y="74117"/>
                </a:lnTo>
                <a:lnTo>
                  <a:pt x="117667" y="75388"/>
                </a:lnTo>
                <a:lnTo>
                  <a:pt x="116371" y="76941"/>
                </a:lnTo>
                <a:lnTo>
                  <a:pt x="117408" y="77929"/>
                </a:lnTo>
                <a:lnTo>
                  <a:pt x="112483" y="79482"/>
                </a:lnTo>
                <a:lnTo>
                  <a:pt x="108596" y="81741"/>
                </a:lnTo>
                <a:lnTo>
                  <a:pt x="110928" y="79905"/>
                </a:lnTo>
                <a:lnTo>
                  <a:pt x="108336" y="79905"/>
                </a:lnTo>
                <a:lnTo>
                  <a:pt x="109114" y="76800"/>
                </a:lnTo>
                <a:lnTo>
                  <a:pt x="107041" y="78635"/>
                </a:lnTo>
                <a:lnTo>
                  <a:pt x="106004" y="78070"/>
                </a:lnTo>
                <a:lnTo>
                  <a:pt x="106263" y="79905"/>
                </a:lnTo>
                <a:lnTo>
                  <a:pt x="107041" y="80470"/>
                </a:lnTo>
                <a:lnTo>
                  <a:pt x="107170" y="82305"/>
                </a:lnTo>
                <a:lnTo>
                  <a:pt x="105745" y="83717"/>
                </a:lnTo>
                <a:lnTo>
                  <a:pt x="104708" y="83717"/>
                </a:lnTo>
                <a:lnTo>
                  <a:pt x="104449" y="85694"/>
                </a:lnTo>
                <a:lnTo>
                  <a:pt x="93563" y="92752"/>
                </a:lnTo>
                <a:lnTo>
                  <a:pt x="93563" y="92047"/>
                </a:lnTo>
                <a:lnTo>
                  <a:pt x="98747" y="88658"/>
                </a:lnTo>
                <a:lnTo>
                  <a:pt x="94859" y="90776"/>
                </a:lnTo>
                <a:lnTo>
                  <a:pt x="94989" y="88800"/>
                </a:lnTo>
                <a:lnTo>
                  <a:pt x="93952" y="89929"/>
                </a:lnTo>
                <a:lnTo>
                  <a:pt x="92656" y="89223"/>
                </a:lnTo>
                <a:lnTo>
                  <a:pt x="92397" y="90776"/>
                </a:lnTo>
                <a:lnTo>
                  <a:pt x="90453" y="89223"/>
                </a:lnTo>
                <a:lnTo>
                  <a:pt x="90712" y="90635"/>
                </a:lnTo>
                <a:lnTo>
                  <a:pt x="92656" y="92188"/>
                </a:lnTo>
                <a:lnTo>
                  <a:pt x="90453" y="93458"/>
                </a:lnTo>
                <a:lnTo>
                  <a:pt x="89287" y="91623"/>
                </a:lnTo>
                <a:lnTo>
                  <a:pt x="88509" y="96282"/>
                </a:lnTo>
                <a:lnTo>
                  <a:pt x="87473" y="94447"/>
                </a:lnTo>
                <a:lnTo>
                  <a:pt x="85269" y="95152"/>
                </a:lnTo>
                <a:lnTo>
                  <a:pt x="85010" y="96282"/>
                </a:lnTo>
                <a:lnTo>
                  <a:pt x="85917" y="98541"/>
                </a:lnTo>
                <a:lnTo>
                  <a:pt x="82030" y="98682"/>
                </a:lnTo>
                <a:lnTo>
                  <a:pt x="83326" y="99105"/>
                </a:lnTo>
                <a:lnTo>
                  <a:pt x="83455" y="101082"/>
                </a:lnTo>
                <a:lnTo>
                  <a:pt x="84362" y="100517"/>
                </a:lnTo>
                <a:lnTo>
                  <a:pt x="83974" y="101929"/>
                </a:lnTo>
                <a:lnTo>
                  <a:pt x="82159" y="104894"/>
                </a:lnTo>
                <a:lnTo>
                  <a:pt x="82159" y="103623"/>
                </a:lnTo>
                <a:lnTo>
                  <a:pt x="81123" y="104894"/>
                </a:lnTo>
                <a:lnTo>
                  <a:pt x="79568" y="102917"/>
                </a:lnTo>
                <a:lnTo>
                  <a:pt x="79827" y="105035"/>
                </a:lnTo>
                <a:lnTo>
                  <a:pt x="82937" y="105458"/>
                </a:lnTo>
                <a:lnTo>
                  <a:pt x="81641" y="108423"/>
                </a:lnTo>
                <a:lnTo>
                  <a:pt x="82678" y="114494"/>
                </a:lnTo>
                <a:lnTo>
                  <a:pt x="85269" y="119717"/>
                </a:lnTo>
                <a:lnTo>
                  <a:pt x="81900" y="119858"/>
                </a:lnTo>
                <a:lnTo>
                  <a:pt x="78531" y="118305"/>
                </a:lnTo>
                <a:lnTo>
                  <a:pt x="75550" y="118447"/>
                </a:lnTo>
                <a:lnTo>
                  <a:pt x="71533" y="116047"/>
                </a:lnTo>
                <a:lnTo>
                  <a:pt x="66609" y="114211"/>
                </a:lnTo>
                <a:lnTo>
                  <a:pt x="66090" y="112235"/>
                </a:lnTo>
                <a:lnTo>
                  <a:pt x="65053" y="109270"/>
                </a:lnTo>
                <a:lnTo>
                  <a:pt x="63239" y="107294"/>
                </a:lnTo>
                <a:lnTo>
                  <a:pt x="63628" y="104894"/>
                </a:lnTo>
                <a:lnTo>
                  <a:pt x="62721" y="104188"/>
                </a:lnTo>
                <a:lnTo>
                  <a:pt x="62721" y="101082"/>
                </a:lnTo>
                <a:lnTo>
                  <a:pt x="59740" y="98682"/>
                </a:lnTo>
                <a:lnTo>
                  <a:pt x="56889" y="93882"/>
                </a:lnTo>
                <a:lnTo>
                  <a:pt x="51576" y="82023"/>
                </a:lnTo>
                <a:lnTo>
                  <a:pt x="47559" y="79058"/>
                </a:lnTo>
                <a:lnTo>
                  <a:pt x="46522" y="76235"/>
                </a:lnTo>
                <a:lnTo>
                  <a:pt x="43023" y="75670"/>
                </a:lnTo>
                <a:lnTo>
                  <a:pt x="40172" y="75388"/>
                </a:lnTo>
                <a:lnTo>
                  <a:pt x="37710" y="74258"/>
                </a:lnTo>
                <a:lnTo>
                  <a:pt x="37062" y="75388"/>
                </a:lnTo>
                <a:lnTo>
                  <a:pt x="34341" y="75388"/>
                </a:lnTo>
                <a:lnTo>
                  <a:pt x="32008" y="81176"/>
                </a:lnTo>
                <a:lnTo>
                  <a:pt x="29546" y="83576"/>
                </a:lnTo>
                <a:lnTo>
                  <a:pt x="27991" y="83435"/>
                </a:lnTo>
                <a:lnTo>
                  <a:pt x="23455" y="79764"/>
                </a:lnTo>
                <a:lnTo>
                  <a:pt x="21511" y="79341"/>
                </a:lnTo>
                <a:lnTo>
                  <a:pt x="16846" y="75105"/>
                </a:lnTo>
                <a:lnTo>
                  <a:pt x="15939" y="71858"/>
                </a:lnTo>
                <a:lnTo>
                  <a:pt x="15939" y="68470"/>
                </a:lnTo>
                <a:lnTo>
                  <a:pt x="13736" y="63811"/>
                </a:lnTo>
                <a:lnTo>
                  <a:pt x="10107" y="60705"/>
                </a:lnTo>
                <a:lnTo>
                  <a:pt x="5183" y="54211"/>
                </a:lnTo>
                <a:lnTo>
                  <a:pt x="3369" y="53082"/>
                </a:lnTo>
                <a:lnTo>
                  <a:pt x="2073" y="49835"/>
                </a:lnTo>
                <a:lnTo>
                  <a:pt x="647" y="49270"/>
                </a:lnTo>
              </a:path>
            </a:pathLst>
          </a:custGeom>
          <a:solidFill>
            <a:srgbClr val="FC711C"/>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TX</a:t>
            </a:r>
            <a:endParaRPr/>
          </a:p>
        </p:txBody>
      </p:sp>
      <p:sp>
        <p:nvSpPr>
          <p:cNvPr id="238" name="Shape 238"/>
          <p:cNvSpPr/>
          <p:nvPr/>
        </p:nvSpPr>
        <p:spPr>
          <a:xfrm>
            <a:off x="3844925" y="3876675"/>
            <a:ext cx="1320900" cy="641400"/>
          </a:xfrm>
          <a:custGeom>
            <a:avLst/>
            <a:gdLst/>
            <a:ahLst/>
            <a:cxnLst/>
            <a:rect l="0" t="0" r="0" b="0"/>
            <a:pathLst>
              <a:path w="120000" h="120000" extrusionOk="0">
                <a:moveTo>
                  <a:pt x="0" y="17323"/>
                </a:moveTo>
                <a:lnTo>
                  <a:pt x="837" y="0"/>
                </a:lnTo>
                <a:lnTo>
                  <a:pt x="14031" y="1690"/>
                </a:lnTo>
                <a:lnTo>
                  <a:pt x="72879" y="7183"/>
                </a:lnTo>
                <a:lnTo>
                  <a:pt x="116649" y="6760"/>
                </a:lnTo>
                <a:lnTo>
                  <a:pt x="116858" y="24084"/>
                </a:lnTo>
                <a:lnTo>
                  <a:pt x="119790" y="61267"/>
                </a:lnTo>
                <a:lnTo>
                  <a:pt x="119162" y="119577"/>
                </a:lnTo>
                <a:lnTo>
                  <a:pt x="115392" y="117042"/>
                </a:lnTo>
                <a:lnTo>
                  <a:pt x="109528" y="109014"/>
                </a:lnTo>
                <a:lnTo>
                  <a:pt x="107225" y="111549"/>
                </a:lnTo>
                <a:lnTo>
                  <a:pt x="99476" y="112816"/>
                </a:lnTo>
                <a:lnTo>
                  <a:pt x="91727" y="117887"/>
                </a:lnTo>
                <a:lnTo>
                  <a:pt x="89005" y="111971"/>
                </a:lnTo>
                <a:lnTo>
                  <a:pt x="85026" y="113239"/>
                </a:lnTo>
                <a:lnTo>
                  <a:pt x="84188" y="109014"/>
                </a:lnTo>
                <a:lnTo>
                  <a:pt x="81256" y="113239"/>
                </a:lnTo>
                <a:lnTo>
                  <a:pt x="81047" y="117887"/>
                </a:lnTo>
                <a:lnTo>
                  <a:pt x="80209" y="111549"/>
                </a:lnTo>
                <a:lnTo>
                  <a:pt x="77068" y="114929"/>
                </a:lnTo>
                <a:lnTo>
                  <a:pt x="73089" y="108169"/>
                </a:lnTo>
                <a:lnTo>
                  <a:pt x="70785" y="113239"/>
                </a:lnTo>
                <a:lnTo>
                  <a:pt x="69109" y="110281"/>
                </a:lnTo>
                <a:lnTo>
                  <a:pt x="67015" y="102253"/>
                </a:lnTo>
                <a:lnTo>
                  <a:pt x="63036" y="101408"/>
                </a:lnTo>
                <a:lnTo>
                  <a:pt x="62617" y="103943"/>
                </a:lnTo>
                <a:lnTo>
                  <a:pt x="60104" y="100985"/>
                </a:lnTo>
                <a:lnTo>
                  <a:pt x="58010" y="102676"/>
                </a:lnTo>
                <a:lnTo>
                  <a:pt x="55078" y="99718"/>
                </a:lnTo>
                <a:lnTo>
                  <a:pt x="51518" y="99295"/>
                </a:lnTo>
                <a:lnTo>
                  <a:pt x="51518" y="95070"/>
                </a:lnTo>
                <a:lnTo>
                  <a:pt x="49424" y="90845"/>
                </a:lnTo>
                <a:lnTo>
                  <a:pt x="48795" y="93380"/>
                </a:lnTo>
                <a:lnTo>
                  <a:pt x="44607" y="93380"/>
                </a:lnTo>
                <a:lnTo>
                  <a:pt x="40628" y="86619"/>
                </a:lnTo>
                <a:lnTo>
                  <a:pt x="41675" y="22394"/>
                </a:lnTo>
                <a:lnTo>
                  <a:pt x="0" y="17323"/>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9" name="Shape 239"/>
          <p:cNvSpPr/>
          <p:nvPr/>
        </p:nvSpPr>
        <p:spPr>
          <a:xfrm>
            <a:off x="2244725" y="2797175"/>
            <a:ext cx="849300" cy="993900"/>
          </a:xfrm>
          <a:custGeom>
            <a:avLst/>
            <a:gdLst/>
            <a:ahLst/>
            <a:cxnLst/>
            <a:rect l="0" t="0" r="0" b="0"/>
            <a:pathLst>
              <a:path w="120000" h="120000" extrusionOk="0">
                <a:moveTo>
                  <a:pt x="0" y="105643"/>
                </a:moveTo>
                <a:lnTo>
                  <a:pt x="25989" y="0"/>
                </a:lnTo>
                <a:lnTo>
                  <a:pt x="84064" y="8126"/>
                </a:lnTo>
                <a:lnTo>
                  <a:pt x="79893" y="29525"/>
                </a:lnTo>
                <a:lnTo>
                  <a:pt x="119679" y="34401"/>
                </a:lnTo>
                <a:lnTo>
                  <a:pt x="104598" y="119729"/>
                </a:lnTo>
                <a:lnTo>
                  <a:pt x="0" y="105643"/>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0" name="Shape 240"/>
          <p:cNvSpPr/>
          <p:nvPr/>
        </p:nvSpPr>
        <p:spPr>
          <a:xfrm>
            <a:off x="6099175" y="4191000"/>
            <a:ext cx="642900" cy="836700"/>
          </a:xfrm>
          <a:custGeom>
            <a:avLst/>
            <a:gdLst/>
            <a:ahLst/>
            <a:cxnLst/>
            <a:rect l="0" t="0" r="0" b="0"/>
            <a:pathLst>
              <a:path w="120000" h="120000" extrusionOk="0">
                <a:moveTo>
                  <a:pt x="0" y="4615"/>
                </a:moveTo>
                <a:lnTo>
                  <a:pt x="3320" y="6769"/>
                </a:lnTo>
                <a:lnTo>
                  <a:pt x="0" y="80615"/>
                </a:lnTo>
                <a:lnTo>
                  <a:pt x="7114" y="116307"/>
                </a:lnTo>
                <a:lnTo>
                  <a:pt x="15652" y="117538"/>
                </a:lnTo>
                <a:lnTo>
                  <a:pt x="18972" y="106461"/>
                </a:lnTo>
                <a:lnTo>
                  <a:pt x="22292" y="109230"/>
                </a:lnTo>
                <a:lnTo>
                  <a:pt x="22766" y="114769"/>
                </a:lnTo>
                <a:lnTo>
                  <a:pt x="27984" y="117230"/>
                </a:lnTo>
                <a:lnTo>
                  <a:pt x="20395" y="119692"/>
                </a:lnTo>
                <a:lnTo>
                  <a:pt x="37470" y="117230"/>
                </a:lnTo>
                <a:lnTo>
                  <a:pt x="40790" y="113538"/>
                </a:lnTo>
                <a:lnTo>
                  <a:pt x="37944" y="111692"/>
                </a:lnTo>
                <a:lnTo>
                  <a:pt x="39841" y="108615"/>
                </a:lnTo>
                <a:lnTo>
                  <a:pt x="31304" y="104000"/>
                </a:lnTo>
                <a:lnTo>
                  <a:pt x="32252" y="100307"/>
                </a:lnTo>
                <a:lnTo>
                  <a:pt x="119525" y="95692"/>
                </a:lnTo>
                <a:lnTo>
                  <a:pt x="111936" y="76615"/>
                </a:lnTo>
                <a:lnTo>
                  <a:pt x="113359" y="69846"/>
                </a:lnTo>
                <a:lnTo>
                  <a:pt x="116679" y="65538"/>
                </a:lnTo>
                <a:lnTo>
                  <a:pt x="113833" y="58769"/>
                </a:lnTo>
                <a:lnTo>
                  <a:pt x="105296" y="50769"/>
                </a:lnTo>
                <a:lnTo>
                  <a:pt x="82529" y="0"/>
                </a:lnTo>
                <a:lnTo>
                  <a:pt x="0" y="4615"/>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1" name="Shape 241"/>
          <p:cNvSpPr/>
          <p:nvPr/>
        </p:nvSpPr>
        <p:spPr>
          <a:xfrm>
            <a:off x="8159750" y="1681162"/>
            <a:ext cx="546000" cy="789000"/>
          </a:xfrm>
          <a:custGeom>
            <a:avLst/>
            <a:gdLst/>
            <a:ahLst/>
            <a:cxnLst/>
            <a:rect l="0" t="0" r="0" b="0"/>
            <a:pathLst>
              <a:path w="120000" h="120000" extrusionOk="0">
                <a:moveTo>
                  <a:pt x="0" y="65123"/>
                </a:moveTo>
                <a:lnTo>
                  <a:pt x="6913" y="65123"/>
                </a:lnTo>
                <a:lnTo>
                  <a:pt x="7407" y="57520"/>
                </a:lnTo>
                <a:lnTo>
                  <a:pt x="16296" y="46611"/>
                </a:lnTo>
                <a:lnTo>
                  <a:pt x="12345" y="39008"/>
                </a:lnTo>
                <a:lnTo>
                  <a:pt x="16296" y="28760"/>
                </a:lnTo>
                <a:lnTo>
                  <a:pt x="15308" y="24793"/>
                </a:lnTo>
                <a:lnTo>
                  <a:pt x="29135" y="1983"/>
                </a:lnTo>
                <a:lnTo>
                  <a:pt x="32592" y="1983"/>
                </a:lnTo>
                <a:lnTo>
                  <a:pt x="34567" y="6280"/>
                </a:lnTo>
                <a:lnTo>
                  <a:pt x="51851" y="2314"/>
                </a:lnTo>
                <a:lnTo>
                  <a:pt x="51851" y="661"/>
                </a:lnTo>
                <a:lnTo>
                  <a:pt x="57283" y="0"/>
                </a:lnTo>
                <a:lnTo>
                  <a:pt x="65679" y="2644"/>
                </a:lnTo>
                <a:lnTo>
                  <a:pt x="72592" y="6280"/>
                </a:lnTo>
                <a:lnTo>
                  <a:pt x="88395" y="39669"/>
                </a:lnTo>
                <a:lnTo>
                  <a:pt x="98271" y="39669"/>
                </a:lnTo>
                <a:lnTo>
                  <a:pt x="100246" y="41652"/>
                </a:lnTo>
                <a:lnTo>
                  <a:pt x="98271" y="42975"/>
                </a:lnTo>
                <a:lnTo>
                  <a:pt x="106172" y="50247"/>
                </a:lnTo>
                <a:lnTo>
                  <a:pt x="108641" y="48595"/>
                </a:lnTo>
                <a:lnTo>
                  <a:pt x="116543" y="54214"/>
                </a:lnTo>
                <a:lnTo>
                  <a:pt x="113580" y="54876"/>
                </a:lnTo>
                <a:lnTo>
                  <a:pt x="114074" y="56528"/>
                </a:lnTo>
                <a:lnTo>
                  <a:pt x="119506" y="56528"/>
                </a:lnTo>
                <a:lnTo>
                  <a:pt x="115555" y="62809"/>
                </a:lnTo>
                <a:lnTo>
                  <a:pt x="110617" y="61818"/>
                </a:lnTo>
                <a:lnTo>
                  <a:pt x="106172" y="64462"/>
                </a:lnTo>
                <a:lnTo>
                  <a:pt x="106666" y="67107"/>
                </a:lnTo>
                <a:lnTo>
                  <a:pt x="103209" y="68429"/>
                </a:lnTo>
                <a:lnTo>
                  <a:pt x="99259" y="67768"/>
                </a:lnTo>
                <a:lnTo>
                  <a:pt x="99753" y="71735"/>
                </a:lnTo>
                <a:lnTo>
                  <a:pt x="96296" y="70413"/>
                </a:lnTo>
                <a:lnTo>
                  <a:pt x="94814" y="74710"/>
                </a:lnTo>
                <a:lnTo>
                  <a:pt x="89876" y="71074"/>
                </a:lnTo>
                <a:lnTo>
                  <a:pt x="85432" y="74380"/>
                </a:lnTo>
                <a:lnTo>
                  <a:pt x="80987" y="76033"/>
                </a:lnTo>
                <a:lnTo>
                  <a:pt x="79012" y="79669"/>
                </a:lnTo>
                <a:lnTo>
                  <a:pt x="74074" y="79008"/>
                </a:lnTo>
                <a:lnTo>
                  <a:pt x="76049" y="76033"/>
                </a:lnTo>
                <a:lnTo>
                  <a:pt x="72592" y="73057"/>
                </a:lnTo>
                <a:lnTo>
                  <a:pt x="68148" y="77355"/>
                </a:lnTo>
                <a:lnTo>
                  <a:pt x="70123" y="86942"/>
                </a:lnTo>
                <a:lnTo>
                  <a:pt x="67160" y="89586"/>
                </a:lnTo>
                <a:lnTo>
                  <a:pt x="64197" y="89917"/>
                </a:lnTo>
                <a:lnTo>
                  <a:pt x="61728" y="89586"/>
                </a:lnTo>
                <a:lnTo>
                  <a:pt x="57283" y="95206"/>
                </a:lnTo>
                <a:lnTo>
                  <a:pt x="51851" y="94876"/>
                </a:lnTo>
                <a:lnTo>
                  <a:pt x="52839" y="99834"/>
                </a:lnTo>
                <a:lnTo>
                  <a:pt x="48888" y="95867"/>
                </a:lnTo>
                <a:lnTo>
                  <a:pt x="41481" y="100165"/>
                </a:lnTo>
                <a:lnTo>
                  <a:pt x="40493" y="103140"/>
                </a:lnTo>
                <a:lnTo>
                  <a:pt x="42962" y="105123"/>
                </a:lnTo>
                <a:lnTo>
                  <a:pt x="39012" y="106115"/>
                </a:lnTo>
                <a:lnTo>
                  <a:pt x="40493" y="109752"/>
                </a:lnTo>
                <a:lnTo>
                  <a:pt x="36543" y="112727"/>
                </a:lnTo>
                <a:lnTo>
                  <a:pt x="35555" y="119669"/>
                </a:lnTo>
                <a:lnTo>
                  <a:pt x="33580" y="119669"/>
                </a:lnTo>
                <a:lnTo>
                  <a:pt x="22716" y="110082"/>
                </a:lnTo>
                <a:lnTo>
                  <a:pt x="0" y="65123"/>
                </a:lnTo>
              </a:path>
            </a:pathLst>
          </a:custGeom>
          <a:solidFill>
            <a:srgbClr val="FC711C"/>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  ME</a:t>
            </a:r>
            <a:endParaRPr/>
          </a:p>
        </p:txBody>
      </p:sp>
      <p:sp>
        <p:nvSpPr>
          <p:cNvPr id="242" name="Shape 242"/>
          <p:cNvSpPr/>
          <p:nvPr/>
        </p:nvSpPr>
        <p:spPr>
          <a:xfrm>
            <a:off x="8099425" y="2117725"/>
            <a:ext cx="243000" cy="473100"/>
          </a:xfrm>
          <a:custGeom>
            <a:avLst/>
            <a:gdLst/>
            <a:ahLst/>
            <a:cxnLst/>
            <a:rect l="0" t="0" r="0" b="0"/>
            <a:pathLst>
              <a:path w="120000" h="120000" extrusionOk="0">
                <a:moveTo>
                  <a:pt x="0" y="82018"/>
                </a:moveTo>
                <a:lnTo>
                  <a:pt x="6666" y="55596"/>
                </a:lnTo>
                <a:lnTo>
                  <a:pt x="20000" y="43486"/>
                </a:lnTo>
                <a:lnTo>
                  <a:pt x="21111" y="15963"/>
                </a:lnTo>
                <a:lnTo>
                  <a:pt x="21111" y="6055"/>
                </a:lnTo>
                <a:lnTo>
                  <a:pt x="41111" y="0"/>
                </a:lnTo>
                <a:lnTo>
                  <a:pt x="92222" y="74862"/>
                </a:lnTo>
                <a:lnTo>
                  <a:pt x="116666" y="90825"/>
                </a:lnTo>
                <a:lnTo>
                  <a:pt x="118888" y="94128"/>
                </a:lnTo>
                <a:lnTo>
                  <a:pt x="114444" y="101284"/>
                </a:lnTo>
                <a:lnTo>
                  <a:pt x="92222" y="110091"/>
                </a:lnTo>
                <a:lnTo>
                  <a:pt x="10000" y="119449"/>
                </a:lnTo>
                <a:lnTo>
                  <a:pt x="0" y="82018"/>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Shape 243"/>
          <p:cNvSpPr/>
          <p:nvPr/>
        </p:nvSpPr>
        <p:spPr>
          <a:xfrm>
            <a:off x="7905750" y="2179637"/>
            <a:ext cx="243000" cy="423900"/>
          </a:xfrm>
          <a:custGeom>
            <a:avLst/>
            <a:gdLst/>
            <a:ahLst/>
            <a:cxnLst/>
            <a:rect l="0" t="0" r="0" b="0"/>
            <a:pathLst>
              <a:path w="120000" h="120000" extrusionOk="0">
                <a:moveTo>
                  <a:pt x="0" y="15075"/>
                </a:moveTo>
                <a:lnTo>
                  <a:pt x="17943" y="48844"/>
                </a:lnTo>
                <a:lnTo>
                  <a:pt x="22429" y="70552"/>
                </a:lnTo>
                <a:lnTo>
                  <a:pt x="43738" y="92864"/>
                </a:lnTo>
                <a:lnTo>
                  <a:pt x="53831" y="119396"/>
                </a:lnTo>
                <a:lnTo>
                  <a:pt x="107663" y="113366"/>
                </a:lnTo>
                <a:lnTo>
                  <a:pt x="97570" y="72361"/>
                </a:lnTo>
                <a:lnTo>
                  <a:pt x="104299" y="43417"/>
                </a:lnTo>
                <a:lnTo>
                  <a:pt x="117757" y="30753"/>
                </a:lnTo>
                <a:lnTo>
                  <a:pt x="118878" y="0"/>
                </a:lnTo>
                <a:lnTo>
                  <a:pt x="0" y="15075"/>
                </a:lnTo>
              </a:path>
            </a:pathLst>
          </a:custGeom>
          <a:gradFill>
            <a:gsLst>
              <a:gs pos="0">
                <a:schemeClr val="lt2"/>
              </a:gs>
              <a:gs pos="100000">
                <a:srgbClr val="151515"/>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Shape 244"/>
          <p:cNvSpPr/>
          <p:nvPr/>
        </p:nvSpPr>
        <p:spPr>
          <a:xfrm>
            <a:off x="7165975" y="2239962"/>
            <a:ext cx="873000" cy="727200"/>
          </a:xfrm>
          <a:custGeom>
            <a:avLst/>
            <a:gdLst/>
            <a:ahLst/>
            <a:cxnLst/>
            <a:rect l="0" t="0" r="0" b="0"/>
            <a:pathLst>
              <a:path w="120000" h="120000" extrusionOk="0">
                <a:moveTo>
                  <a:pt x="0" y="102702"/>
                </a:moveTo>
                <a:lnTo>
                  <a:pt x="3969" y="109909"/>
                </a:lnTo>
                <a:lnTo>
                  <a:pt x="82137" y="92972"/>
                </a:lnTo>
                <a:lnTo>
                  <a:pt x="87633" y="95855"/>
                </a:lnTo>
                <a:lnTo>
                  <a:pt x="90381" y="102702"/>
                </a:lnTo>
                <a:lnTo>
                  <a:pt x="98320" y="107387"/>
                </a:lnTo>
                <a:lnTo>
                  <a:pt x="115419" y="113873"/>
                </a:lnTo>
                <a:lnTo>
                  <a:pt x="115725" y="116396"/>
                </a:lnTo>
                <a:lnTo>
                  <a:pt x="116641" y="119639"/>
                </a:lnTo>
                <a:lnTo>
                  <a:pt x="117862" y="118198"/>
                </a:lnTo>
                <a:lnTo>
                  <a:pt x="119694" y="112072"/>
                </a:lnTo>
                <a:lnTo>
                  <a:pt x="119694" y="101981"/>
                </a:lnTo>
                <a:lnTo>
                  <a:pt x="116641" y="82882"/>
                </a:lnTo>
                <a:lnTo>
                  <a:pt x="116641" y="62702"/>
                </a:lnTo>
                <a:lnTo>
                  <a:pt x="113587" y="46486"/>
                </a:lnTo>
                <a:lnTo>
                  <a:pt x="108091" y="33513"/>
                </a:lnTo>
                <a:lnTo>
                  <a:pt x="106870" y="20180"/>
                </a:lnTo>
                <a:lnTo>
                  <a:pt x="101984" y="0"/>
                </a:lnTo>
                <a:lnTo>
                  <a:pt x="77862" y="6846"/>
                </a:lnTo>
                <a:lnTo>
                  <a:pt x="76030" y="6846"/>
                </a:lnTo>
                <a:lnTo>
                  <a:pt x="68702" y="13333"/>
                </a:lnTo>
                <a:lnTo>
                  <a:pt x="62290" y="23783"/>
                </a:lnTo>
                <a:lnTo>
                  <a:pt x="61679" y="28468"/>
                </a:lnTo>
                <a:lnTo>
                  <a:pt x="58931" y="32792"/>
                </a:lnTo>
                <a:lnTo>
                  <a:pt x="53435" y="38558"/>
                </a:lnTo>
                <a:lnTo>
                  <a:pt x="55877" y="42162"/>
                </a:lnTo>
                <a:lnTo>
                  <a:pt x="56183" y="39279"/>
                </a:lnTo>
                <a:lnTo>
                  <a:pt x="57709" y="40000"/>
                </a:lnTo>
                <a:lnTo>
                  <a:pt x="56793" y="41441"/>
                </a:lnTo>
                <a:lnTo>
                  <a:pt x="58015" y="42162"/>
                </a:lnTo>
                <a:lnTo>
                  <a:pt x="57099" y="44684"/>
                </a:lnTo>
                <a:lnTo>
                  <a:pt x="56183" y="44324"/>
                </a:lnTo>
                <a:lnTo>
                  <a:pt x="56183" y="45765"/>
                </a:lnTo>
                <a:lnTo>
                  <a:pt x="58931" y="49729"/>
                </a:lnTo>
                <a:lnTo>
                  <a:pt x="58931" y="53333"/>
                </a:lnTo>
                <a:lnTo>
                  <a:pt x="54961" y="55135"/>
                </a:lnTo>
                <a:lnTo>
                  <a:pt x="50992" y="61261"/>
                </a:lnTo>
                <a:lnTo>
                  <a:pt x="47022" y="65225"/>
                </a:lnTo>
                <a:lnTo>
                  <a:pt x="39389" y="65225"/>
                </a:lnTo>
                <a:lnTo>
                  <a:pt x="36641" y="67747"/>
                </a:lnTo>
                <a:lnTo>
                  <a:pt x="32671" y="65585"/>
                </a:lnTo>
                <a:lnTo>
                  <a:pt x="19541" y="67387"/>
                </a:lnTo>
                <a:lnTo>
                  <a:pt x="9465" y="71711"/>
                </a:lnTo>
                <a:lnTo>
                  <a:pt x="10381" y="75315"/>
                </a:lnTo>
                <a:lnTo>
                  <a:pt x="9465" y="77117"/>
                </a:lnTo>
                <a:lnTo>
                  <a:pt x="10381" y="77117"/>
                </a:lnTo>
                <a:lnTo>
                  <a:pt x="11908" y="80720"/>
                </a:lnTo>
                <a:lnTo>
                  <a:pt x="13129" y="80720"/>
                </a:lnTo>
                <a:lnTo>
                  <a:pt x="14351" y="84324"/>
                </a:lnTo>
                <a:lnTo>
                  <a:pt x="14351" y="85405"/>
                </a:lnTo>
                <a:lnTo>
                  <a:pt x="11908" y="87567"/>
                </a:lnTo>
                <a:lnTo>
                  <a:pt x="10992" y="91531"/>
                </a:lnTo>
                <a:lnTo>
                  <a:pt x="0" y="102702"/>
                </a:lnTo>
              </a:path>
            </a:pathLst>
          </a:custGeom>
          <a:solidFill>
            <a:srgbClr val="FFFF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	 NY+NYC</a:t>
            </a:r>
            <a:endParaRPr/>
          </a:p>
        </p:txBody>
      </p:sp>
      <p:pic>
        <p:nvPicPr>
          <p:cNvPr id="245" name="Shape 245"/>
          <p:cNvPicPr preferRelativeResize="0"/>
          <p:nvPr/>
        </p:nvPicPr>
        <p:blipFill rotWithShape="1">
          <a:blip r:embed="rId3">
            <a:alphaModFix/>
          </a:blip>
          <a:srcRect/>
          <a:stretch/>
        </p:blipFill>
        <p:spPr>
          <a:xfrm>
            <a:off x="7997825" y="2401887"/>
            <a:ext cx="712787" cy="487362"/>
          </a:xfrm>
          <a:prstGeom prst="rect">
            <a:avLst/>
          </a:prstGeom>
          <a:noFill/>
          <a:ln>
            <a:noFill/>
          </a:ln>
        </p:spPr>
      </p:pic>
      <p:sp>
        <p:nvSpPr>
          <p:cNvPr id="246" name="Shape 246"/>
          <p:cNvSpPr/>
          <p:nvPr/>
        </p:nvSpPr>
        <p:spPr>
          <a:xfrm>
            <a:off x="6645275" y="3694112"/>
            <a:ext cx="1309800" cy="593700"/>
          </a:xfrm>
          <a:custGeom>
            <a:avLst/>
            <a:gdLst/>
            <a:ahLst/>
            <a:cxnLst/>
            <a:rect l="0" t="0" r="0" b="0"/>
            <a:pathLst>
              <a:path w="120000" h="120000" extrusionOk="0">
                <a:moveTo>
                  <a:pt x="0" y="93609"/>
                </a:moveTo>
                <a:lnTo>
                  <a:pt x="0" y="102572"/>
                </a:lnTo>
                <a:lnTo>
                  <a:pt x="17173" y="98091"/>
                </a:lnTo>
                <a:lnTo>
                  <a:pt x="27349" y="87136"/>
                </a:lnTo>
                <a:lnTo>
                  <a:pt x="46431" y="81659"/>
                </a:lnTo>
                <a:lnTo>
                  <a:pt x="54487" y="93112"/>
                </a:lnTo>
                <a:lnTo>
                  <a:pt x="66784" y="89128"/>
                </a:lnTo>
                <a:lnTo>
                  <a:pt x="85653" y="119502"/>
                </a:lnTo>
                <a:lnTo>
                  <a:pt x="88197" y="115518"/>
                </a:lnTo>
                <a:lnTo>
                  <a:pt x="92862" y="115020"/>
                </a:lnTo>
                <a:lnTo>
                  <a:pt x="93922" y="107551"/>
                </a:lnTo>
                <a:lnTo>
                  <a:pt x="94770" y="111535"/>
                </a:lnTo>
                <a:lnTo>
                  <a:pt x="96254" y="98091"/>
                </a:lnTo>
                <a:lnTo>
                  <a:pt x="98586" y="90124"/>
                </a:lnTo>
                <a:lnTo>
                  <a:pt x="100918" y="87136"/>
                </a:lnTo>
                <a:lnTo>
                  <a:pt x="99858" y="85145"/>
                </a:lnTo>
                <a:lnTo>
                  <a:pt x="99858" y="81659"/>
                </a:lnTo>
                <a:lnTo>
                  <a:pt x="98798" y="78672"/>
                </a:lnTo>
                <a:lnTo>
                  <a:pt x="100706" y="82157"/>
                </a:lnTo>
                <a:lnTo>
                  <a:pt x="100282" y="83651"/>
                </a:lnTo>
                <a:lnTo>
                  <a:pt x="101342" y="85145"/>
                </a:lnTo>
                <a:lnTo>
                  <a:pt x="102826" y="81659"/>
                </a:lnTo>
                <a:lnTo>
                  <a:pt x="103462" y="81161"/>
                </a:lnTo>
                <a:lnTo>
                  <a:pt x="102826" y="75684"/>
                </a:lnTo>
                <a:lnTo>
                  <a:pt x="103462" y="75684"/>
                </a:lnTo>
                <a:lnTo>
                  <a:pt x="104310" y="78672"/>
                </a:lnTo>
                <a:lnTo>
                  <a:pt x="108551" y="74688"/>
                </a:lnTo>
                <a:lnTo>
                  <a:pt x="112155" y="73692"/>
                </a:lnTo>
                <a:lnTo>
                  <a:pt x="114487" y="63734"/>
                </a:lnTo>
                <a:lnTo>
                  <a:pt x="113639" y="61244"/>
                </a:lnTo>
                <a:lnTo>
                  <a:pt x="112155" y="64232"/>
                </a:lnTo>
                <a:lnTo>
                  <a:pt x="111731" y="60248"/>
                </a:lnTo>
                <a:lnTo>
                  <a:pt x="110247" y="63236"/>
                </a:lnTo>
                <a:lnTo>
                  <a:pt x="110883" y="66224"/>
                </a:lnTo>
                <a:lnTo>
                  <a:pt x="109399" y="64232"/>
                </a:lnTo>
                <a:lnTo>
                  <a:pt x="109399" y="67717"/>
                </a:lnTo>
                <a:lnTo>
                  <a:pt x="105371" y="66721"/>
                </a:lnTo>
                <a:lnTo>
                  <a:pt x="102614" y="62738"/>
                </a:lnTo>
                <a:lnTo>
                  <a:pt x="102826" y="60746"/>
                </a:lnTo>
                <a:lnTo>
                  <a:pt x="107279" y="65726"/>
                </a:lnTo>
                <a:lnTo>
                  <a:pt x="110247" y="57759"/>
                </a:lnTo>
                <a:lnTo>
                  <a:pt x="108551" y="57261"/>
                </a:lnTo>
                <a:lnTo>
                  <a:pt x="110459" y="50788"/>
                </a:lnTo>
                <a:lnTo>
                  <a:pt x="108551" y="52780"/>
                </a:lnTo>
                <a:lnTo>
                  <a:pt x="101978" y="47302"/>
                </a:lnTo>
                <a:lnTo>
                  <a:pt x="105371" y="46307"/>
                </a:lnTo>
                <a:lnTo>
                  <a:pt x="108339" y="48796"/>
                </a:lnTo>
                <a:lnTo>
                  <a:pt x="108551" y="46804"/>
                </a:lnTo>
                <a:lnTo>
                  <a:pt x="107279" y="42821"/>
                </a:lnTo>
                <a:lnTo>
                  <a:pt x="108339" y="42821"/>
                </a:lnTo>
                <a:lnTo>
                  <a:pt x="109823" y="40829"/>
                </a:lnTo>
                <a:lnTo>
                  <a:pt x="108975" y="44315"/>
                </a:lnTo>
                <a:lnTo>
                  <a:pt x="109611" y="47800"/>
                </a:lnTo>
                <a:lnTo>
                  <a:pt x="111307" y="45311"/>
                </a:lnTo>
                <a:lnTo>
                  <a:pt x="112155" y="48796"/>
                </a:lnTo>
                <a:lnTo>
                  <a:pt x="113427" y="47800"/>
                </a:lnTo>
                <a:lnTo>
                  <a:pt x="115335" y="47302"/>
                </a:lnTo>
                <a:lnTo>
                  <a:pt x="116819" y="42821"/>
                </a:lnTo>
                <a:lnTo>
                  <a:pt x="117667" y="35850"/>
                </a:lnTo>
                <a:lnTo>
                  <a:pt x="119787" y="34356"/>
                </a:lnTo>
                <a:lnTo>
                  <a:pt x="119787" y="31369"/>
                </a:lnTo>
                <a:lnTo>
                  <a:pt x="118515" y="24398"/>
                </a:lnTo>
                <a:lnTo>
                  <a:pt x="116819" y="24398"/>
                </a:lnTo>
                <a:lnTo>
                  <a:pt x="114911" y="34356"/>
                </a:lnTo>
                <a:lnTo>
                  <a:pt x="113851" y="29377"/>
                </a:lnTo>
                <a:lnTo>
                  <a:pt x="113639" y="22406"/>
                </a:lnTo>
                <a:lnTo>
                  <a:pt x="109823" y="26390"/>
                </a:lnTo>
                <a:lnTo>
                  <a:pt x="104522" y="28381"/>
                </a:lnTo>
                <a:lnTo>
                  <a:pt x="105371" y="23402"/>
                </a:lnTo>
                <a:lnTo>
                  <a:pt x="108127" y="20414"/>
                </a:lnTo>
                <a:lnTo>
                  <a:pt x="113427" y="15933"/>
                </a:lnTo>
                <a:lnTo>
                  <a:pt x="111519" y="9958"/>
                </a:lnTo>
                <a:lnTo>
                  <a:pt x="115335" y="13941"/>
                </a:lnTo>
                <a:lnTo>
                  <a:pt x="113639" y="8962"/>
                </a:lnTo>
                <a:lnTo>
                  <a:pt x="117243" y="15933"/>
                </a:lnTo>
                <a:lnTo>
                  <a:pt x="114699" y="4481"/>
                </a:lnTo>
                <a:lnTo>
                  <a:pt x="112155" y="0"/>
                </a:lnTo>
                <a:lnTo>
                  <a:pt x="69328" y="18423"/>
                </a:lnTo>
                <a:lnTo>
                  <a:pt x="34134" y="28381"/>
                </a:lnTo>
                <a:lnTo>
                  <a:pt x="33498" y="37842"/>
                </a:lnTo>
                <a:lnTo>
                  <a:pt x="31590" y="40331"/>
                </a:lnTo>
                <a:lnTo>
                  <a:pt x="29257" y="49792"/>
                </a:lnTo>
                <a:lnTo>
                  <a:pt x="27137" y="49294"/>
                </a:lnTo>
                <a:lnTo>
                  <a:pt x="25017" y="52282"/>
                </a:lnTo>
                <a:lnTo>
                  <a:pt x="23321" y="56763"/>
                </a:lnTo>
                <a:lnTo>
                  <a:pt x="21413" y="54273"/>
                </a:lnTo>
                <a:lnTo>
                  <a:pt x="18233" y="60248"/>
                </a:lnTo>
                <a:lnTo>
                  <a:pt x="18021" y="65228"/>
                </a:lnTo>
                <a:lnTo>
                  <a:pt x="4240" y="83153"/>
                </a:lnTo>
                <a:lnTo>
                  <a:pt x="3392" y="90124"/>
                </a:lnTo>
                <a:lnTo>
                  <a:pt x="0" y="93609"/>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Shape 247"/>
          <p:cNvSpPr/>
          <p:nvPr/>
        </p:nvSpPr>
        <p:spPr>
          <a:xfrm>
            <a:off x="6742112" y="3209925"/>
            <a:ext cx="1163700" cy="678000"/>
          </a:xfrm>
          <a:custGeom>
            <a:avLst/>
            <a:gdLst/>
            <a:ahLst/>
            <a:cxnLst/>
            <a:rect l="0" t="0" r="0" b="0"/>
            <a:pathLst>
              <a:path w="120000" h="120000" extrusionOk="0">
                <a:moveTo>
                  <a:pt x="0" y="119563"/>
                </a:moveTo>
                <a:lnTo>
                  <a:pt x="11439" y="106472"/>
                </a:lnTo>
                <a:lnTo>
                  <a:pt x="11439" y="103854"/>
                </a:lnTo>
                <a:lnTo>
                  <a:pt x="14941" y="95127"/>
                </a:lnTo>
                <a:lnTo>
                  <a:pt x="19143" y="89890"/>
                </a:lnTo>
                <a:lnTo>
                  <a:pt x="23346" y="81163"/>
                </a:lnTo>
                <a:lnTo>
                  <a:pt x="27548" y="89890"/>
                </a:lnTo>
                <a:lnTo>
                  <a:pt x="33385" y="85527"/>
                </a:lnTo>
                <a:lnTo>
                  <a:pt x="35486" y="88581"/>
                </a:lnTo>
                <a:lnTo>
                  <a:pt x="38754" y="85527"/>
                </a:lnTo>
                <a:lnTo>
                  <a:pt x="40856" y="80727"/>
                </a:lnTo>
                <a:lnTo>
                  <a:pt x="46692" y="78545"/>
                </a:lnTo>
                <a:lnTo>
                  <a:pt x="50194" y="71563"/>
                </a:lnTo>
                <a:lnTo>
                  <a:pt x="48093" y="69381"/>
                </a:lnTo>
                <a:lnTo>
                  <a:pt x="53696" y="47127"/>
                </a:lnTo>
                <a:lnTo>
                  <a:pt x="55097" y="35345"/>
                </a:lnTo>
                <a:lnTo>
                  <a:pt x="60700" y="39709"/>
                </a:lnTo>
                <a:lnTo>
                  <a:pt x="63501" y="26181"/>
                </a:lnTo>
                <a:lnTo>
                  <a:pt x="66303" y="25745"/>
                </a:lnTo>
                <a:lnTo>
                  <a:pt x="70272" y="13527"/>
                </a:lnTo>
                <a:lnTo>
                  <a:pt x="71439" y="0"/>
                </a:lnTo>
                <a:lnTo>
                  <a:pt x="79844" y="8290"/>
                </a:lnTo>
                <a:lnTo>
                  <a:pt x="81478" y="872"/>
                </a:lnTo>
                <a:lnTo>
                  <a:pt x="85447" y="2618"/>
                </a:lnTo>
                <a:lnTo>
                  <a:pt x="87782" y="8290"/>
                </a:lnTo>
                <a:lnTo>
                  <a:pt x="91284" y="11781"/>
                </a:lnTo>
                <a:lnTo>
                  <a:pt x="92918" y="15709"/>
                </a:lnTo>
                <a:lnTo>
                  <a:pt x="92918" y="19636"/>
                </a:lnTo>
                <a:lnTo>
                  <a:pt x="90350" y="27490"/>
                </a:lnTo>
                <a:lnTo>
                  <a:pt x="91284" y="32290"/>
                </a:lnTo>
                <a:lnTo>
                  <a:pt x="94319" y="30109"/>
                </a:lnTo>
                <a:lnTo>
                  <a:pt x="95486" y="33600"/>
                </a:lnTo>
                <a:lnTo>
                  <a:pt x="96653" y="35781"/>
                </a:lnTo>
                <a:lnTo>
                  <a:pt x="102023" y="36218"/>
                </a:lnTo>
                <a:lnTo>
                  <a:pt x="103424" y="39709"/>
                </a:lnTo>
                <a:lnTo>
                  <a:pt x="108560" y="41890"/>
                </a:lnTo>
                <a:lnTo>
                  <a:pt x="107392" y="44509"/>
                </a:lnTo>
                <a:lnTo>
                  <a:pt x="107626" y="50181"/>
                </a:lnTo>
                <a:lnTo>
                  <a:pt x="107859" y="52363"/>
                </a:lnTo>
                <a:lnTo>
                  <a:pt x="106225" y="51054"/>
                </a:lnTo>
                <a:lnTo>
                  <a:pt x="102957" y="47563"/>
                </a:lnTo>
                <a:lnTo>
                  <a:pt x="97587" y="41454"/>
                </a:lnTo>
                <a:lnTo>
                  <a:pt x="105058" y="53672"/>
                </a:lnTo>
                <a:lnTo>
                  <a:pt x="108560" y="54109"/>
                </a:lnTo>
                <a:lnTo>
                  <a:pt x="106692" y="56290"/>
                </a:lnTo>
                <a:lnTo>
                  <a:pt x="110428" y="59345"/>
                </a:lnTo>
                <a:lnTo>
                  <a:pt x="110428" y="62400"/>
                </a:lnTo>
                <a:lnTo>
                  <a:pt x="109027" y="59781"/>
                </a:lnTo>
                <a:lnTo>
                  <a:pt x="107626" y="60218"/>
                </a:lnTo>
                <a:lnTo>
                  <a:pt x="107859" y="62400"/>
                </a:lnTo>
                <a:lnTo>
                  <a:pt x="109027" y="64145"/>
                </a:lnTo>
                <a:lnTo>
                  <a:pt x="107626" y="65890"/>
                </a:lnTo>
                <a:lnTo>
                  <a:pt x="103424" y="60218"/>
                </a:lnTo>
                <a:lnTo>
                  <a:pt x="101789" y="58036"/>
                </a:lnTo>
                <a:lnTo>
                  <a:pt x="102957" y="61090"/>
                </a:lnTo>
                <a:lnTo>
                  <a:pt x="106692" y="66763"/>
                </a:lnTo>
                <a:lnTo>
                  <a:pt x="108560" y="66763"/>
                </a:lnTo>
                <a:lnTo>
                  <a:pt x="110428" y="68072"/>
                </a:lnTo>
                <a:lnTo>
                  <a:pt x="110194" y="70254"/>
                </a:lnTo>
                <a:lnTo>
                  <a:pt x="111361" y="70254"/>
                </a:lnTo>
                <a:lnTo>
                  <a:pt x="111595" y="71563"/>
                </a:lnTo>
                <a:lnTo>
                  <a:pt x="109961" y="73745"/>
                </a:lnTo>
                <a:lnTo>
                  <a:pt x="106692" y="71563"/>
                </a:lnTo>
                <a:lnTo>
                  <a:pt x="105758" y="68945"/>
                </a:lnTo>
                <a:lnTo>
                  <a:pt x="102023" y="68072"/>
                </a:lnTo>
                <a:lnTo>
                  <a:pt x="101322" y="65890"/>
                </a:lnTo>
                <a:lnTo>
                  <a:pt x="99688" y="68945"/>
                </a:lnTo>
                <a:lnTo>
                  <a:pt x="105291" y="71127"/>
                </a:lnTo>
                <a:lnTo>
                  <a:pt x="105525" y="73745"/>
                </a:lnTo>
                <a:lnTo>
                  <a:pt x="109961" y="77236"/>
                </a:lnTo>
                <a:lnTo>
                  <a:pt x="111595" y="77236"/>
                </a:lnTo>
                <a:lnTo>
                  <a:pt x="111595" y="74181"/>
                </a:lnTo>
                <a:lnTo>
                  <a:pt x="113463" y="75490"/>
                </a:lnTo>
                <a:lnTo>
                  <a:pt x="116264" y="74618"/>
                </a:lnTo>
                <a:lnTo>
                  <a:pt x="119766" y="85527"/>
                </a:lnTo>
                <a:lnTo>
                  <a:pt x="117665" y="83781"/>
                </a:lnTo>
                <a:lnTo>
                  <a:pt x="116964" y="87272"/>
                </a:lnTo>
                <a:lnTo>
                  <a:pt x="69805" y="103418"/>
                </a:lnTo>
                <a:lnTo>
                  <a:pt x="31050" y="112145"/>
                </a:lnTo>
                <a:lnTo>
                  <a:pt x="0" y="119563"/>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Shape 248"/>
          <p:cNvSpPr/>
          <p:nvPr/>
        </p:nvSpPr>
        <p:spPr>
          <a:xfrm>
            <a:off x="3808412" y="2336800"/>
            <a:ext cx="1066800" cy="630300"/>
          </a:xfrm>
          <a:custGeom>
            <a:avLst/>
            <a:gdLst/>
            <a:ahLst/>
            <a:cxnLst/>
            <a:rect l="0" t="0" r="0" b="0"/>
            <a:pathLst>
              <a:path w="120000" h="120000" extrusionOk="0">
                <a:moveTo>
                  <a:pt x="0" y="94054"/>
                </a:moveTo>
                <a:lnTo>
                  <a:pt x="4111" y="29594"/>
                </a:lnTo>
                <a:lnTo>
                  <a:pt x="5910" y="0"/>
                </a:lnTo>
                <a:lnTo>
                  <a:pt x="59100" y="5675"/>
                </a:lnTo>
                <a:lnTo>
                  <a:pt x="117944" y="8513"/>
                </a:lnTo>
                <a:lnTo>
                  <a:pt x="114089" y="19864"/>
                </a:lnTo>
                <a:lnTo>
                  <a:pt x="119743" y="28378"/>
                </a:lnTo>
                <a:lnTo>
                  <a:pt x="119229" y="87162"/>
                </a:lnTo>
                <a:lnTo>
                  <a:pt x="117173" y="86756"/>
                </a:lnTo>
                <a:lnTo>
                  <a:pt x="117173" y="94459"/>
                </a:lnTo>
                <a:lnTo>
                  <a:pt x="119229" y="100540"/>
                </a:lnTo>
                <a:lnTo>
                  <a:pt x="117944" y="105810"/>
                </a:lnTo>
                <a:lnTo>
                  <a:pt x="119229" y="119594"/>
                </a:lnTo>
                <a:lnTo>
                  <a:pt x="116402" y="118783"/>
                </a:lnTo>
                <a:lnTo>
                  <a:pt x="113319" y="113108"/>
                </a:lnTo>
                <a:lnTo>
                  <a:pt x="107408" y="109459"/>
                </a:lnTo>
                <a:lnTo>
                  <a:pt x="102783" y="107837"/>
                </a:lnTo>
                <a:lnTo>
                  <a:pt x="92248" y="108243"/>
                </a:lnTo>
                <a:lnTo>
                  <a:pt x="86595" y="101756"/>
                </a:lnTo>
                <a:lnTo>
                  <a:pt x="0" y="94054"/>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Shape 249"/>
          <p:cNvSpPr/>
          <p:nvPr/>
        </p:nvSpPr>
        <p:spPr>
          <a:xfrm>
            <a:off x="2814637" y="2373312"/>
            <a:ext cx="1066800" cy="800100"/>
          </a:xfrm>
          <a:custGeom>
            <a:avLst/>
            <a:gdLst/>
            <a:ahLst/>
            <a:cxnLst/>
            <a:rect l="0" t="0" r="0" b="0"/>
            <a:pathLst>
              <a:path w="120000" h="120000" extrusionOk="0">
                <a:moveTo>
                  <a:pt x="0" y="102575"/>
                </a:moveTo>
                <a:lnTo>
                  <a:pt x="3340" y="76602"/>
                </a:lnTo>
                <a:lnTo>
                  <a:pt x="12334" y="12821"/>
                </a:lnTo>
                <a:lnTo>
                  <a:pt x="14132" y="0"/>
                </a:lnTo>
                <a:lnTo>
                  <a:pt x="61413" y="8547"/>
                </a:lnTo>
                <a:lnTo>
                  <a:pt x="119743" y="15780"/>
                </a:lnTo>
                <a:lnTo>
                  <a:pt x="115631" y="67726"/>
                </a:lnTo>
                <a:lnTo>
                  <a:pt x="111520" y="119671"/>
                </a:lnTo>
                <a:lnTo>
                  <a:pt x="31862" y="108493"/>
                </a:lnTo>
                <a:lnTo>
                  <a:pt x="0" y="102575"/>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Shape 250"/>
          <p:cNvSpPr/>
          <p:nvPr/>
        </p:nvSpPr>
        <p:spPr>
          <a:xfrm>
            <a:off x="5780087" y="3851275"/>
            <a:ext cx="1296900" cy="462000"/>
          </a:xfrm>
          <a:custGeom>
            <a:avLst/>
            <a:gdLst/>
            <a:ahLst/>
            <a:cxnLst/>
            <a:rect l="0" t="0" r="0" b="0"/>
            <a:pathLst>
              <a:path w="120000" h="120000" extrusionOk="0">
                <a:moveTo>
                  <a:pt x="0" y="119344"/>
                </a:moveTo>
                <a:lnTo>
                  <a:pt x="1914" y="98360"/>
                </a:lnTo>
                <a:lnTo>
                  <a:pt x="1276" y="96393"/>
                </a:lnTo>
                <a:lnTo>
                  <a:pt x="4680" y="88524"/>
                </a:lnTo>
                <a:lnTo>
                  <a:pt x="8085" y="69508"/>
                </a:lnTo>
                <a:lnTo>
                  <a:pt x="7021" y="65573"/>
                </a:lnTo>
                <a:lnTo>
                  <a:pt x="8297" y="55737"/>
                </a:lnTo>
                <a:lnTo>
                  <a:pt x="8723" y="46557"/>
                </a:lnTo>
                <a:lnTo>
                  <a:pt x="10638" y="38688"/>
                </a:lnTo>
                <a:lnTo>
                  <a:pt x="29787" y="34754"/>
                </a:lnTo>
                <a:lnTo>
                  <a:pt x="29787" y="25573"/>
                </a:lnTo>
                <a:lnTo>
                  <a:pt x="35319" y="26229"/>
                </a:lnTo>
                <a:lnTo>
                  <a:pt x="91702" y="11147"/>
                </a:lnTo>
                <a:lnTo>
                  <a:pt x="119787" y="0"/>
                </a:lnTo>
                <a:lnTo>
                  <a:pt x="119148" y="11803"/>
                </a:lnTo>
                <a:lnTo>
                  <a:pt x="117234" y="15737"/>
                </a:lnTo>
                <a:lnTo>
                  <a:pt x="114893" y="28196"/>
                </a:lnTo>
                <a:lnTo>
                  <a:pt x="112765" y="27540"/>
                </a:lnTo>
                <a:lnTo>
                  <a:pt x="110638" y="31475"/>
                </a:lnTo>
                <a:lnTo>
                  <a:pt x="108936" y="37377"/>
                </a:lnTo>
                <a:lnTo>
                  <a:pt x="107234" y="34098"/>
                </a:lnTo>
                <a:lnTo>
                  <a:pt x="103829" y="41311"/>
                </a:lnTo>
                <a:lnTo>
                  <a:pt x="103617" y="48524"/>
                </a:lnTo>
                <a:lnTo>
                  <a:pt x="90000" y="71475"/>
                </a:lnTo>
                <a:lnTo>
                  <a:pt x="89148" y="81311"/>
                </a:lnTo>
                <a:lnTo>
                  <a:pt x="85744" y="85901"/>
                </a:lnTo>
                <a:lnTo>
                  <a:pt x="85744" y="97704"/>
                </a:lnTo>
                <a:lnTo>
                  <a:pt x="67021" y="104262"/>
                </a:lnTo>
                <a:lnTo>
                  <a:pt x="30000" y="114098"/>
                </a:lnTo>
                <a:lnTo>
                  <a:pt x="0" y="119344"/>
                </a:lnTo>
              </a:path>
            </a:pathLst>
          </a:custGeom>
          <a:solidFill>
            <a:srgbClr val="FFFF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TN</a:t>
            </a:r>
            <a:endParaRPr/>
          </a:p>
        </p:txBody>
      </p:sp>
      <p:sp>
        <p:nvSpPr>
          <p:cNvPr id="251" name="Shape 251"/>
          <p:cNvSpPr/>
          <p:nvPr/>
        </p:nvSpPr>
        <p:spPr>
          <a:xfrm>
            <a:off x="5118100" y="3984625"/>
            <a:ext cx="800100" cy="606300"/>
          </a:xfrm>
          <a:custGeom>
            <a:avLst/>
            <a:gdLst/>
            <a:ahLst/>
            <a:cxnLst/>
            <a:rect l="0" t="0" r="0" b="0"/>
            <a:pathLst>
              <a:path w="120000" h="120000" extrusionOk="0">
                <a:moveTo>
                  <a:pt x="0" y="3776"/>
                </a:moveTo>
                <a:lnTo>
                  <a:pt x="5014" y="40699"/>
                </a:lnTo>
                <a:lnTo>
                  <a:pt x="3940" y="98601"/>
                </a:lnTo>
                <a:lnTo>
                  <a:pt x="6447" y="101538"/>
                </a:lnTo>
                <a:lnTo>
                  <a:pt x="15044" y="101538"/>
                </a:lnTo>
                <a:lnTo>
                  <a:pt x="15402" y="119580"/>
                </a:lnTo>
                <a:lnTo>
                  <a:pt x="85970" y="117902"/>
                </a:lnTo>
                <a:lnTo>
                  <a:pt x="84895" y="99860"/>
                </a:lnTo>
                <a:lnTo>
                  <a:pt x="90985" y="80559"/>
                </a:lnTo>
                <a:lnTo>
                  <a:pt x="99582" y="66713"/>
                </a:lnTo>
                <a:lnTo>
                  <a:pt x="99582" y="62517"/>
                </a:lnTo>
                <a:lnTo>
                  <a:pt x="106029" y="50349"/>
                </a:lnTo>
                <a:lnTo>
                  <a:pt x="109253" y="36923"/>
                </a:lnTo>
                <a:lnTo>
                  <a:pt x="108179" y="35664"/>
                </a:lnTo>
                <a:lnTo>
                  <a:pt x="113910" y="30629"/>
                </a:lnTo>
                <a:lnTo>
                  <a:pt x="119641" y="18461"/>
                </a:lnTo>
                <a:lnTo>
                  <a:pt x="117850" y="15944"/>
                </a:lnTo>
                <a:lnTo>
                  <a:pt x="101731" y="16783"/>
                </a:lnTo>
                <a:lnTo>
                  <a:pt x="106029" y="9650"/>
                </a:lnTo>
                <a:lnTo>
                  <a:pt x="104597" y="0"/>
                </a:lnTo>
                <a:lnTo>
                  <a:pt x="0" y="3776"/>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2" name="Shape 252"/>
          <p:cNvSpPr/>
          <p:nvPr/>
        </p:nvSpPr>
        <p:spPr>
          <a:xfrm>
            <a:off x="5892800" y="3440112"/>
            <a:ext cx="1128600" cy="544500"/>
          </a:xfrm>
          <a:custGeom>
            <a:avLst/>
            <a:gdLst/>
            <a:ahLst/>
            <a:cxnLst/>
            <a:rect l="0" t="0" r="0" b="0"/>
            <a:pathLst>
              <a:path w="120000" h="120000" extrusionOk="0">
                <a:moveTo>
                  <a:pt x="0" y="119489"/>
                </a:moveTo>
                <a:lnTo>
                  <a:pt x="1244" y="113872"/>
                </a:lnTo>
                <a:lnTo>
                  <a:pt x="3734" y="112851"/>
                </a:lnTo>
                <a:lnTo>
                  <a:pt x="4730" y="100085"/>
                </a:lnTo>
                <a:lnTo>
                  <a:pt x="2987" y="98553"/>
                </a:lnTo>
                <a:lnTo>
                  <a:pt x="2738" y="96510"/>
                </a:lnTo>
                <a:lnTo>
                  <a:pt x="6970" y="88851"/>
                </a:lnTo>
                <a:lnTo>
                  <a:pt x="14190" y="93957"/>
                </a:lnTo>
                <a:lnTo>
                  <a:pt x="15186" y="79659"/>
                </a:lnTo>
                <a:lnTo>
                  <a:pt x="20165" y="75574"/>
                </a:lnTo>
                <a:lnTo>
                  <a:pt x="19668" y="72510"/>
                </a:lnTo>
                <a:lnTo>
                  <a:pt x="20663" y="63319"/>
                </a:lnTo>
                <a:lnTo>
                  <a:pt x="22406" y="59234"/>
                </a:lnTo>
                <a:lnTo>
                  <a:pt x="29875" y="56170"/>
                </a:lnTo>
                <a:lnTo>
                  <a:pt x="32116" y="57702"/>
                </a:lnTo>
                <a:lnTo>
                  <a:pt x="40331" y="52595"/>
                </a:lnTo>
                <a:lnTo>
                  <a:pt x="43319" y="57702"/>
                </a:lnTo>
                <a:lnTo>
                  <a:pt x="45809" y="46468"/>
                </a:lnTo>
                <a:lnTo>
                  <a:pt x="48049" y="43404"/>
                </a:lnTo>
                <a:lnTo>
                  <a:pt x="53775" y="49531"/>
                </a:lnTo>
                <a:lnTo>
                  <a:pt x="54771" y="42382"/>
                </a:lnTo>
                <a:lnTo>
                  <a:pt x="60995" y="27063"/>
                </a:lnTo>
                <a:lnTo>
                  <a:pt x="62489" y="18382"/>
                </a:lnTo>
                <a:lnTo>
                  <a:pt x="64481" y="19404"/>
                </a:lnTo>
                <a:lnTo>
                  <a:pt x="70456" y="11234"/>
                </a:lnTo>
                <a:lnTo>
                  <a:pt x="68713" y="4595"/>
                </a:lnTo>
                <a:lnTo>
                  <a:pt x="69709" y="510"/>
                </a:lnTo>
                <a:lnTo>
                  <a:pt x="74937" y="0"/>
                </a:lnTo>
                <a:lnTo>
                  <a:pt x="77925" y="2042"/>
                </a:lnTo>
                <a:lnTo>
                  <a:pt x="79917" y="9702"/>
                </a:lnTo>
                <a:lnTo>
                  <a:pt x="85394" y="11234"/>
                </a:lnTo>
                <a:lnTo>
                  <a:pt x="88630" y="14808"/>
                </a:lnTo>
                <a:lnTo>
                  <a:pt x="96099" y="13787"/>
                </a:lnTo>
                <a:lnTo>
                  <a:pt x="99336" y="9702"/>
                </a:lnTo>
                <a:lnTo>
                  <a:pt x="107551" y="19914"/>
                </a:lnTo>
                <a:lnTo>
                  <a:pt x="110539" y="39319"/>
                </a:lnTo>
                <a:lnTo>
                  <a:pt x="113775" y="46468"/>
                </a:lnTo>
                <a:lnTo>
                  <a:pt x="119751" y="53106"/>
                </a:lnTo>
                <a:lnTo>
                  <a:pt x="115269" y="63319"/>
                </a:lnTo>
                <a:lnTo>
                  <a:pt x="111037" y="69446"/>
                </a:lnTo>
                <a:lnTo>
                  <a:pt x="107053" y="79659"/>
                </a:lnTo>
                <a:lnTo>
                  <a:pt x="107053" y="82723"/>
                </a:lnTo>
                <a:lnTo>
                  <a:pt x="95103" y="98042"/>
                </a:lnTo>
                <a:lnTo>
                  <a:pt x="28879" y="110297"/>
                </a:lnTo>
                <a:lnTo>
                  <a:pt x="22157" y="109276"/>
                </a:lnTo>
                <a:lnTo>
                  <a:pt x="22157" y="116425"/>
                </a:lnTo>
                <a:lnTo>
                  <a:pt x="0" y="119489"/>
                </a:lnTo>
              </a:path>
            </a:pathLst>
          </a:custGeom>
          <a:solidFill>
            <a:srgbClr val="00B05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KY</a:t>
            </a:r>
            <a:endParaRPr/>
          </a:p>
        </p:txBody>
      </p:sp>
      <p:sp>
        <p:nvSpPr>
          <p:cNvPr id="253" name="Shape 253"/>
          <p:cNvSpPr/>
          <p:nvPr/>
        </p:nvSpPr>
        <p:spPr>
          <a:xfrm>
            <a:off x="5214937" y="4591050"/>
            <a:ext cx="897000" cy="654000"/>
          </a:xfrm>
          <a:custGeom>
            <a:avLst/>
            <a:gdLst/>
            <a:ahLst/>
            <a:cxnLst/>
            <a:rect l="0" t="0" r="0" b="0"/>
            <a:pathLst>
              <a:path w="120000" h="120000" extrusionOk="0">
                <a:moveTo>
                  <a:pt x="0" y="1543"/>
                </a:moveTo>
                <a:lnTo>
                  <a:pt x="1290" y="33569"/>
                </a:lnTo>
                <a:lnTo>
                  <a:pt x="4516" y="37041"/>
                </a:lnTo>
                <a:lnTo>
                  <a:pt x="5806" y="45530"/>
                </a:lnTo>
                <a:lnTo>
                  <a:pt x="12580" y="57106"/>
                </a:lnTo>
                <a:lnTo>
                  <a:pt x="11935" y="66366"/>
                </a:lnTo>
                <a:lnTo>
                  <a:pt x="8064" y="75627"/>
                </a:lnTo>
                <a:lnTo>
                  <a:pt x="8709" y="81028"/>
                </a:lnTo>
                <a:lnTo>
                  <a:pt x="9677" y="86045"/>
                </a:lnTo>
                <a:lnTo>
                  <a:pt x="9032" y="91061"/>
                </a:lnTo>
                <a:lnTo>
                  <a:pt x="7096" y="94533"/>
                </a:lnTo>
                <a:lnTo>
                  <a:pt x="3870" y="98778"/>
                </a:lnTo>
                <a:lnTo>
                  <a:pt x="6129" y="101479"/>
                </a:lnTo>
                <a:lnTo>
                  <a:pt x="22258" y="98778"/>
                </a:lnTo>
                <a:lnTo>
                  <a:pt x="34838" y="105337"/>
                </a:lnTo>
                <a:lnTo>
                  <a:pt x="47419" y="104565"/>
                </a:lnTo>
                <a:lnTo>
                  <a:pt x="46129" y="100321"/>
                </a:lnTo>
                <a:lnTo>
                  <a:pt x="50000" y="96463"/>
                </a:lnTo>
                <a:lnTo>
                  <a:pt x="58709" y="98778"/>
                </a:lnTo>
                <a:lnTo>
                  <a:pt x="60000" y="106109"/>
                </a:lnTo>
                <a:lnTo>
                  <a:pt x="62580" y="104565"/>
                </a:lnTo>
                <a:lnTo>
                  <a:pt x="66129" y="106495"/>
                </a:lnTo>
                <a:lnTo>
                  <a:pt x="70000" y="110739"/>
                </a:lnTo>
                <a:lnTo>
                  <a:pt x="70645" y="114983"/>
                </a:lnTo>
                <a:lnTo>
                  <a:pt x="74516" y="115369"/>
                </a:lnTo>
                <a:lnTo>
                  <a:pt x="78064" y="117684"/>
                </a:lnTo>
                <a:lnTo>
                  <a:pt x="80645" y="116913"/>
                </a:lnTo>
                <a:lnTo>
                  <a:pt x="83225" y="113440"/>
                </a:lnTo>
                <a:lnTo>
                  <a:pt x="83225" y="110739"/>
                </a:lnTo>
                <a:lnTo>
                  <a:pt x="86451" y="114598"/>
                </a:lnTo>
                <a:lnTo>
                  <a:pt x="88709" y="111125"/>
                </a:lnTo>
                <a:lnTo>
                  <a:pt x="90967" y="117299"/>
                </a:lnTo>
                <a:lnTo>
                  <a:pt x="95161" y="114598"/>
                </a:lnTo>
                <a:lnTo>
                  <a:pt x="96451" y="112282"/>
                </a:lnTo>
                <a:lnTo>
                  <a:pt x="95161" y="110739"/>
                </a:lnTo>
                <a:lnTo>
                  <a:pt x="95161" y="105337"/>
                </a:lnTo>
                <a:lnTo>
                  <a:pt x="96451" y="105337"/>
                </a:lnTo>
                <a:lnTo>
                  <a:pt x="100000" y="106109"/>
                </a:lnTo>
                <a:lnTo>
                  <a:pt x="100967" y="109581"/>
                </a:lnTo>
                <a:lnTo>
                  <a:pt x="104516" y="109196"/>
                </a:lnTo>
                <a:lnTo>
                  <a:pt x="107419" y="111511"/>
                </a:lnTo>
                <a:lnTo>
                  <a:pt x="108709" y="111125"/>
                </a:lnTo>
                <a:lnTo>
                  <a:pt x="110000" y="113826"/>
                </a:lnTo>
                <a:lnTo>
                  <a:pt x="112258" y="115369"/>
                </a:lnTo>
                <a:lnTo>
                  <a:pt x="110967" y="119614"/>
                </a:lnTo>
                <a:lnTo>
                  <a:pt x="114516" y="115755"/>
                </a:lnTo>
                <a:lnTo>
                  <a:pt x="116774" y="118070"/>
                </a:lnTo>
                <a:lnTo>
                  <a:pt x="116774" y="115369"/>
                </a:lnTo>
                <a:lnTo>
                  <a:pt x="119677" y="114598"/>
                </a:lnTo>
                <a:lnTo>
                  <a:pt x="119677" y="112282"/>
                </a:lnTo>
                <a:lnTo>
                  <a:pt x="116451" y="111511"/>
                </a:lnTo>
                <a:lnTo>
                  <a:pt x="114838" y="109581"/>
                </a:lnTo>
                <a:lnTo>
                  <a:pt x="112258" y="109967"/>
                </a:lnTo>
                <a:lnTo>
                  <a:pt x="110967" y="106881"/>
                </a:lnTo>
                <a:lnTo>
                  <a:pt x="107419" y="106881"/>
                </a:lnTo>
                <a:lnTo>
                  <a:pt x="105161" y="100707"/>
                </a:lnTo>
                <a:lnTo>
                  <a:pt x="106774" y="99163"/>
                </a:lnTo>
                <a:lnTo>
                  <a:pt x="109354" y="97620"/>
                </a:lnTo>
                <a:lnTo>
                  <a:pt x="109677" y="94533"/>
                </a:lnTo>
                <a:lnTo>
                  <a:pt x="111612" y="94147"/>
                </a:lnTo>
                <a:lnTo>
                  <a:pt x="114838" y="91061"/>
                </a:lnTo>
                <a:lnTo>
                  <a:pt x="113548" y="89903"/>
                </a:lnTo>
                <a:lnTo>
                  <a:pt x="113548" y="83729"/>
                </a:lnTo>
                <a:lnTo>
                  <a:pt x="110322" y="86816"/>
                </a:lnTo>
                <a:lnTo>
                  <a:pt x="107096" y="87588"/>
                </a:lnTo>
                <a:lnTo>
                  <a:pt x="104193" y="92218"/>
                </a:lnTo>
                <a:lnTo>
                  <a:pt x="99032" y="89903"/>
                </a:lnTo>
                <a:lnTo>
                  <a:pt x="100000" y="87588"/>
                </a:lnTo>
                <a:lnTo>
                  <a:pt x="101935" y="86816"/>
                </a:lnTo>
                <a:lnTo>
                  <a:pt x="101935" y="87588"/>
                </a:lnTo>
                <a:lnTo>
                  <a:pt x="103870" y="84501"/>
                </a:lnTo>
                <a:lnTo>
                  <a:pt x="101290" y="86045"/>
                </a:lnTo>
                <a:lnTo>
                  <a:pt x="100967" y="84115"/>
                </a:lnTo>
                <a:lnTo>
                  <a:pt x="100322" y="86045"/>
                </a:lnTo>
                <a:lnTo>
                  <a:pt x="98064" y="84501"/>
                </a:lnTo>
                <a:lnTo>
                  <a:pt x="95483" y="87588"/>
                </a:lnTo>
                <a:lnTo>
                  <a:pt x="92258" y="88360"/>
                </a:lnTo>
                <a:lnTo>
                  <a:pt x="85483" y="86816"/>
                </a:lnTo>
                <a:lnTo>
                  <a:pt x="85161" y="84501"/>
                </a:lnTo>
                <a:lnTo>
                  <a:pt x="89354" y="77942"/>
                </a:lnTo>
                <a:lnTo>
                  <a:pt x="92903" y="78327"/>
                </a:lnTo>
                <a:lnTo>
                  <a:pt x="95483" y="81414"/>
                </a:lnTo>
                <a:lnTo>
                  <a:pt x="106129" y="83344"/>
                </a:lnTo>
                <a:lnTo>
                  <a:pt x="98387" y="69067"/>
                </a:lnTo>
                <a:lnTo>
                  <a:pt x="99677" y="59035"/>
                </a:lnTo>
                <a:lnTo>
                  <a:pt x="56451" y="60578"/>
                </a:lnTo>
                <a:lnTo>
                  <a:pt x="57096" y="54790"/>
                </a:lnTo>
                <a:lnTo>
                  <a:pt x="61612" y="38199"/>
                </a:lnTo>
                <a:lnTo>
                  <a:pt x="69354" y="27009"/>
                </a:lnTo>
                <a:lnTo>
                  <a:pt x="66774" y="23536"/>
                </a:lnTo>
                <a:lnTo>
                  <a:pt x="67741" y="12733"/>
                </a:lnTo>
                <a:lnTo>
                  <a:pt x="63870" y="0"/>
                </a:lnTo>
                <a:lnTo>
                  <a:pt x="0" y="1543"/>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4" name="Shape 254"/>
          <p:cNvSpPr/>
          <p:nvPr/>
        </p:nvSpPr>
        <p:spPr>
          <a:xfrm>
            <a:off x="6281737" y="4821237"/>
            <a:ext cx="1333500" cy="933600"/>
          </a:xfrm>
          <a:custGeom>
            <a:avLst/>
            <a:gdLst/>
            <a:ahLst/>
            <a:cxnLst/>
            <a:rect l="0" t="0" r="0" b="0"/>
            <a:pathLst>
              <a:path w="120000" h="120000" extrusionOk="0">
                <a:moveTo>
                  <a:pt x="398" y="7777"/>
                </a:moveTo>
                <a:lnTo>
                  <a:pt x="0" y="11111"/>
                </a:lnTo>
                <a:lnTo>
                  <a:pt x="3588" y="15277"/>
                </a:lnTo>
                <a:lnTo>
                  <a:pt x="2790" y="18333"/>
                </a:lnTo>
                <a:lnTo>
                  <a:pt x="3986" y="20000"/>
                </a:lnTo>
                <a:lnTo>
                  <a:pt x="2591" y="23055"/>
                </a:lnTo>
                <a:lnTo>
                  <a:pt x="5382" y="21388"/>
                </a:lnTo>
                <a:lnTo>
                  <a:pt x="6777" y="19166"/>
                </a:lnTo>
                <a:lnTo>
                  <a:pt x="6578" y="17222"/>
                </a:lnTo>
                <a:lnTo>
                  <a:pt x="7973" y="18611"/>
                </a:lnTo>
                <a:lnTo>
                  <a:pt x="8970" y="16388"/>
                </a:lnTo>
                <a:lnTo>
                  <a:pt x="9966" y="18333"/>
                </a:lnTo>
                <a:lnTo>
                  <a:pt x="7176" y="21111"/>
                </a:lnTo>
                <a:lnTo>
                  <a:pt x="14950" y="18611"/>
                </a:lnTo>
                <a:lnTo>
                  <a:pt x="16544" y="16388"/>
                </a:lnTo>
                <a:lnTo>
                  <a:pt x="17541" y="17500"/>
                </a:lnTo>
                <a:lnTo>
                  <a:pt x="20531" y="16388"/>
                </a:lnTo>
                <a:lnTo>
                  <a:pt x="21926" y="17777"/>
                </a:lnTo>
                <a:lnTo>
                  <a:pt x="16744" y="18611"/>
                </a:lnTo>
                <a:lnTo>
                  <a:pt x="18338" y="19166"/>
                </a:lnTo>
                <a:lnTo>
                  <a:pt x="24318" y="21111"/>
                </a:lnTo>
                <a:lnTo>
                  <a:pt x="27906" y="23611"/>
                </a:lnTo>
                <a:lnTo>
                  <a:pt x="26910" y="20000"/>
                </a:lnTo>
                <a:lnTo>
                  <a:pt x="28504" y="22500"/>
                </a:lnTo>
                <a:lnTo>
                  <a:pt x="31096" y="23055"/>
                </a:lnTo>
                <a:lnTo>
                  <a:pt x="28903" y="24166"/>
                </a:lnTo>
                <a:lnTo>
                  <a:pt x="33089" y="26944"/>
                </a:lnTo>
                <a:lnTo>
                  <a:pt x="34485" y="29444"/>
                </a:lnTo>
                <a:lnTo>
                  <a:pt x="34485" y="31944"/>
                </a:lnTo>
                <a:lnTo>
                  <a:pt x="32890" y="28611"/>
                </a:lnTo>
                <a:lnTo>
                  <a:pt x="33887" y="32777"/>
                </a:lnTo>
                <a:lnTo>
                  <a:pt x="37076" y="31111"/>
                </a:lnTo>
                <a:lnTo>
                  <a:pt x="39069" y="31111"/>
                </a:lnTo>
                <a:lnTo>
                  <a:pt x="40465" y="29166"/>
                </a:lnTo>
                <a:lnTo>
                  <a:pt x="41262" y="30555"/>
                </a:lnTo>
                <a:lnTo>
                  <a:pt x="45647" y="26111"/>
                </a:lnTo>
                <a:lnTo>
                  <a:pt x="48039" y="26111"/>
                </a:lnTo>
                <a:lnTo>
                  <a:pt x="47242" y="24444"/>
                </a:lnTo>
                <a:lnTo>
                  <a:pt x="49036" y="21388"/>
                </a:lnTo>
                <a:lnTo>
                  <a:pt x="53222" y="21111"/>
                </a:lnTo>
                <a:lnTo>
                  <a:pt x="57607" y="23611"/>
                </a:lnTo>
                <a:lnTo>
                  <a:pt x="60398" y="28055"/>
                </a:lnTo>
                <a:lnTo>
                  <a:pt x="62591" y="28888"/>
                </a:lnTo>
                <a:lnTo>
                  <a:pt x="62990" y="31944"/>
                </a:lnTo>
                <a:lnTo>
                  <a:pt x="65980" y="33611"/>
                </a:lnTo>
                <a:lnTo>
                  <a:pt x="66976" y="36111"/>
                </a:lnTo>
                <a:lnTo>
                  <a:pt x="68571" y="38055"/>
                </a:lnTo>
                <a:lnTo>
                  <a:pt x="72159" y="38333"/>
                </a:lnTo>
                <a:lnTo>
                  <a:pt x="73953" y="41388"/>
                </a:lnTo>
                <a:lnTo>
                  <a:pt x="75747" y="48055"/>
                </a:lnTo>
                <a:lnTo>
                  <a:pt x="74551" y="59722"/>
                </a:lnTo>
                <a:lnTo>
                  <a:pt x="74950" y="66944"/>
                </a:lnTo>
                <a:lnTo>
                  <a:pt x="77342" y="69166"/>
                </a:lnTo>
                <a:lnTo>
                  <a:pt x="77740" y="65833"/>
                </a:lnTo>
                <a:lnTo>
                  <a:pt x="76146" y="64722"/>
                </a:lnTo>
                <a:lnTo>
                  <a:pt x="76345" y="62222"/>
                </a:lnTo>
                <a:lnTo>
                  <a:pt x="76943" y="62777"/>
                </a:lnTo>
                <a:lnTo>
                  <a:pt x="78737" y="63611"/>
                </a:lnTo>
                <a:lnTo>
                  <a:pt x="79136" y="66111"/>
                </a:lnTo>
                <a:lnTo>
                  <a:pt x="80132" y="63611"/>
                </a:lnTo>
                <a:lnTo>
                  <a:pt x="81328" y="65555"/>
                </a:lnTo>
                <a:lnTo>
                  <a:pt x="77940" y="73333"/>
                </a:lnTo>
                <a:lnTo>
                  <a:pt x="77740" y="74722"/>
                </a:lnTo>
                <a:lnTo>
                  <a:pt x="79933" y="76111"/>
                </a:lnTo>
                <a:lnTo>
                  <a:pt x="81727" y="82222"/>
                </a:lnTo>
                <a:lnTo>
                  <a:pt x="83920" y="85000"/>
                </a:lnTo>
                <a:lnTo>
                  <a:pt x="85315" y="87500"/>
                </a:lnTo>
                <a:lnTo>
                  <a:pt x="86910" y="87500"/>
                </a:lnTo>
                <a:lnTo>
                  <a:pt x="85116" y="83888"/>
                </a:lnTo>
                <a:lnTo>
                  <a:pt x="86511" y="84444"/>
                </a:lnTo>
                <a:lnTo>
                  <a:pt x="88305" y="83611"/>
                </a:lnTo>
                <a:lnTo>
                  <a:pt x="87508" y="85000"/>
                </a:lnTo>
                <a:lnTo>
                  <a:pt x="88305" y="88333"/>
                </a:lnTo>
                <a:lnTo>
                  <a:pt x="89102" y="92500"/>
                </a:lnTo>
                <a:lnTo>
                  <a:pt x="91893" y="94166"/>
                </a:lnTo>
                <a:lnTo>
                  <a:pt x="92691" y="97222"/>
                </a:lnTo>
                <a:lnTo>
                  <a:pt x="95083" y="105000"/>
                </a:lnTo>
                <a:lnTo>
                  <a:pt x="98471" y="105000"/>
                </a:lnTo>
                <a:lnTo>
                  <a:pt x="101063" y="106944"/>
                </a:lnTo>
                <a:lnTo>
                  <a:pt x="105448" y="114722"/>
                </a:lnTo>
                <a:lnTo>
                  <a:pt x="109036" y="115833"/>
                </a:lnTo>
                <a:lnTo>
                  <a:pt x="109036" y="117222"/>
                </a:lnTo>
                <a:lnTo>
                  <a:pt x="108438" y="118333"/>
                </a:lnTo>
                <a:lnTo>
                  <a:pt x="105448" y="116388"/>
                </a:lnTo>
                <a:lnTo>
                  <a:pt x="106445" y="119722"/>
                </a:lnTo>
                <a:lnTo>
                  <a:pt x="109833" y="118611"/>
                </a:lnTo>
                <a:lnTo>
                  <a:pt x="112624" y="118611"/>
                </a:lnTo>
                <a:lnTo>
                  <a:pt x="114019" y="116388"/>
                </a:lnTo>
                <a:lnTo>
                  <a:pt x="116411" y="116388"/>
                </a:lnTo>
                <a:lnTo>
                  <a:pt x="118006" y="112777"/>
                </a:lnTo>
                <a:lnTo>
                  <a:pt x="117408" y="108055"/>
                </a:lnTo>
                <a:lnTo>
                  <a:pt x="118604" y="102500"/>
                </a:lnTo>
                <a:lnTo>
                  <a:pt x="119800" y="103333"/>
                </a:lnTo>
                <a:lnTo>
                  <a:pt x="118803" y="83888"/>
                </a:lnTo>
                <a:lnTo>
                  <a:pt x="117408" y="78055"/>
                </a:lnTo>
                <a:lnTo>
                  <a:pt x="104451" y="50277"/>
                </a:lnTo>
                <a:lnTo>
                  <a:pt x="101461" y="41111"/>
                </a:lnTo>
                <a:lnTo>
                  <a:pt x="102857" y="41111"/>
                </a:lnTo>
                <a:lnTo>
                  <a:pt x="94285" y="23611"/>
                </a:lnTo>
                <a:lnTo>
                  <a:pt x="88305" y="5000"/>
                </a:lnTo>
                <a:lnTo>
                  <a:pt x="88106" y="1666"/>
                </a:lnTo>
                <a:lnTo>
                  <a:pt x="86511" y="1111"/>
                </a:lnTo>
                <a:lnTo>
                  <a:pt x="80930" y="0"/>
                </a:lnTo>
                <a:lnTo>
                  <a:pt x="79534" y="2500"/>
                </a:lnTo>
                <a:lnTo>
                  <a:pt x="80332" y="10277"/>
                </a:lnTo>
                <a:lnTo>
                  <a:pt x="77940" y="10000"/>
                </a:lnTo>
                <a:lnTo>
                  <a:pt x="77740" y="6388"/>
                </a:lnTo>
                <a:lnTo>
                  <a:pt x="39667" y="9166"/>
                </a:lnTo>
                <a:lnTo>
                  <a:pt x="37076" y="3611"/>
                </a:lnTo>
                <a:lnTo>
                  <a:pt x="398" y="7777"/>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5" name="Shape 255"/>
          <p:cNvSpPr/>
          <p:nvPr/>
        </p:nvSpPr>
        <p:spPr>
          <a:xfrm>
            <a:off x="6523037" y="4154487"/>
            <a:ext cx="800100" cy="752400"/>
          </a:xfrm>
          <a:custGeom>
            <a:avLst/>
            <a:gdLst/>
            <a:ahLst/>
            <a:cxnLst/>
            <a:rect l="0" t="0" r="0" b="0"/>
            <a:pathLst>
              <a:path w="120000" h="120000" extrusionOk="0">
                <a:moveTo>
                  <a:pt x="0" y="6422"/>
                </a:moveTo>
                <a:lnTo>
                  <a:pt x="15623" y="62197"/>
                </a:lnTo>
                <a:lnTo>
                  <a:pt x="21606" y="70985"/>
                </a:lnTo>
                <a:lnTo>
                  <a:pt x="23601" y="78422"/>
                </a:lnTo>
                <a:lnTo>
                  <a:pt x="21274" y="83154"/>
                </a:lnTo>
                <a:lnTo>
                  <a:pt x="20609" y="90591"/>
                </a:lnTo>
                <a:lnTo>
                  <a:pt x="25595" y="111549"/>
                </a:lnTo>
                <a:lnTo>
                  <a:pt x="29916" y="118309"/>
                </a:lnTo>
                <a:lnTo>
                  <a:pt x="93407" y="114929"/>
                </a:lnTo>
                <a:lnTo>
                  <a:pt x="93739" y="119323"/>
                </a:lnTo>
                <a:lnTo>
                  <a:pt x="98060" y="119661"/>
                </a:lnTo>
                <a:lnTo>
                  <a:pt x="96398" y="109859"/>
                </a:lnTo>
                <a:lnTo>
                  <a:pt x="98725" y="107154"/>
                </a:lnTo>
                <a:lnTo>
                  <a:pt x="108033" y="108507"/>
                </a:lnTo>
                <a:lnTo>
                  <a:pt x="109695" y="101746"/>
                </a:lnTo>
                <a:lnTo>
                  <a:pt x="108033" y="101070"/>
                </a:lnTo>
                <a:lnTo>
                  <a:pt x="110360" y="99718"/>
                </a:lnTo>
                <a:lnTo>
                  <a:pt x="106703" y="97690"/>
                </a:lnTo>
                <a:lnTo>
                  <a:pt x="108698" y="95323"/>
                </a:lnTo>
                <a:lnTo>
                  <a:pt x="108033" y="92281"/>
                </a:lnTo>
                <a:lnTo>
                  <a:pt x="112354" y="89239"/>
                </a:lnTo>
                <a:lnTo>
                  <a:pt x="111024" y="85859"/>
                </a:lnTo>
                <a:lnTo>
                  <a:pt x="112686" y="84845"/>
                </a:lnTo>
                <a:lnTo>
                  <a:pt x="114016" y="81802"/>
                </a:lnTo>
                <a:lnTo>
                  <a:pt x="112354" y="80788"/>
                </a:lnTo>
                <a:lnTo>
                  <a:pt x="115678" y="78422"/>
                </a:lnTo>
                <a:lnTo>
                  <a:pt x="114016" y="76056"/>
                </a:lnTo>
                <a:lnTo>
                  <a:pt x="116675" y="76056"/>
                </a:lnTo>
                <a:lnTo>
                  <a:pt x="119667" y="72338"/>
                </a:lnTo>
                <a:lnTo>
                  <a:pt x="118337" y="70985"/>
                </a:lnTo>
                <a:lnTo>
                  <a:pt x="114016" y="70647"/>
                </a:lnTo>
                <a:lnTo>
                  <a:pt x="111024" y="67267"/>
                </a:lnTo>
                <a:lnTo>
                  <a:pt x="106703" y="59154"/>
                </a:lnTo>
                <a:lnTo>
                  <a:pt x="104044" y="57802"/>
                </a:lnTo>
                <a:lnTo>
                  <a:pt x="98725" y="46985"/>
                </a:lnTo>
                <a:lnTo>
                  <a:pt x="91080" y="42591"/>
                </a:lnTo>
                <a:lnTo>
                  <a:pt x="85761" y="35154"/>
                </a:lnTo>
                <a:lnTo>
                  <a:pt x="72465" y="25690"/>
                </a:lnTo>
                <a:lnTo>
                  <a:pt x="65484" y="17239"/>
                </a:lnTo>
                <a:lnTo>
                  <a:pt x="51191" y="8450"/>
                </a:lnTo>
                <a:lnTo>
                  <a:pt x="55844" y="0"/>
                </a:lnTo>
                <a:lnTo>
                  <a:pt x="28919" y="3042"/>
                </a:lnTo>
                <a:lnTo>
                  <a:pt x="0" y="6422"/>
                </a:lnTo>
              </a:path>
            </a:pathLst>
          </a:custGeom>
          <a:solidFill>
            <a:srgbClr val="FFFF00"/>
          </a:soli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GA</a:t>
            </a:r>
            <a:endParaRPr/>
          </a:p>
        </p:txBody>
      </p:sp>
      <p:sp>
        <p:nvSpPr>
          <p:cNvPr id="256" name="Shape 256"/>
          <p:cNvSpPr/>
          <p:nvPr/>
        </p:nvSpPr>
        <p:spPr>
          <a:xfrm>
            <a:off x="5651500" y="4227512"/>
            <a:ext cx="507900" cy="823800"/>
          </a:xfrm>
          <a:custGeom>
            <a:avLst/>
            <a:gdLst/>
            <a:ahLst/>
            <a:cxnLst/>
            <a:rect l="0" t="0" r="0" b="0"/>
            <a:pathLst>
              <a:path w="120000" h="120000" extrusionOk="0">
                <a:moveTo>
                  <a:pt x="0" y="101347"/>
                </a:moveTo>
                <a:lnTo>
                  <a:pt x="508" y="96683"/>
                </a:lnTo>
                <a:lnTo>
                  <a:pt x="8135" y="83316"/>
                </a:lnTo>
                <a:lnTo>
                  <a:pt x="19830" y="74300"/>
                </a:lnTo>
                <a:lnTo>
                  <a:pt x="16271" y="71502"/>
                </a:lnTo>
                <a:lnTo>
                  <a:pt x="17796" y="62797"/>
                </a:lnTo>
                <a:lnTo>
                  <a:pt x="11186" y="52538"/>
                </a:lnTo>
                <a:lnTo>
                  <a:pt x="10169" y="39170"/>
                </a:lnTo>
                <a:lnTo>
                  <a:pt x="18305" y="24559"/>
                </a:lnTo>
                <a:lnTo>
                  <a:pt x="30508" y="14611"/>
                </a:lnTo>
                <a:lnTo>
                  <a:pt x="30508" y="11502"/>
                </a:lnTo>
                <a:lnTo>
                  <a:pt x="39661" y="2487"/>
                </a:lnTo>
                <a:lnTo>
                  <a:pt x="111864" y="0"/>
                </a:lnTo>
                <a:lnTo>
                  <a:pt x="114915" y="1865"/>
                </a:lnTo>
                <a:lnTo>
                  <a:pt x="111864" y="76476"/>
                </a:lnTo>
                <a:lnTo>
                  <a:pt x="119491" y="112538"/>
                </a:lnTo>
                <a:lnTo>
                  <a:pt x="115932" y="114093"/>
                </a:lnTo>
                <a:lnTo>
                  <a:pt x="111864" y="112538"/>
                </a:lnTo>
                <a:lnTo>
                  <a:pt x="106271" y="114093"/>
                </a:lnTo>
                <a:lnTo>
                  <a:pt x="101694" y="112227"/>
                </a:lnTo>
                <a:lnTo>
                  <a:pt x="101186" y="113471"/>
                </a:lnTo>
                <a:lnTo>
                  <a:pt x="95084" y="113782"/>
                </a:lnTo>
                <a:lnTo>
                  <a:pt x="87457" y="115647"/>
                </a:lnTo>
                <a:lnTo>
                  <a:pt x="84915" y="115025"/>
                </a:lnTo>
                <a:lnTo>
                  <a:pt x="81355" y="118445"/>
                </a:lnTo>
                <a:lnTo>
                  <a:pt x="78305" y="119689"/>
                </a:lnTo>
                <a:lnTo>
                  <a:pt x="66101" y="107875"/>
                </a:lnTo>
                <a:lnTo>
                  <a:pt x="68135" y="99792"/>
                </a:lnTo>
                <a:lnTo>
                  <a:pt x="0" y="101347"/>
                </a:lnTo>
              </a:path>
            </a:pathLst>
          </a:custGeom>
          <a:gradFill>
            <a:gsLst>
              <a:gs pos="0">
                <a:schemeClr val="lt2"/>
              </a:gs>
              <a:gs pos="100000">
                <a:srgbClr val="3B3B3B"/>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Shape 257"/>
          <p:cNvSpPr/>
          <p:nvPr/>
        </p:nvSpPr>
        <p:spPr>
          <a:xfrm>
            <a:off x="7832725" y="2881312"/>
            <a:ext cx="193800" cy="412800"/>
          </a:xfrm>
          <a:custGeom>
            <a:avLst/>
            <a:gdLst/>
            <a:ahLst/>
            <a:cxnLst/>
            <a:rect l="0" t="0" r="0" b="0"/>
            <a:pathLst>
              <a:path w="120000" h="120000" extrusionOk="0">
                <a:moveTo>
                  <a:pt x="0" y="88750"/>
                </a:moveTo>
                <a:lnTo>
                  <a:pt x="6741" y="81875"/>
                </a:lnTo>
                <a:lnTo>
                  <a:pt x="26966" y="75000"/>
                </a:lnTo>
                <a:lnTo>
                  <a:pt x="37752" y="65625"/>
                </a:lnTo>
                <a:lnTo>
                  <a:pt x="55280" y="58125"/>
                </a:lnTo>
                <a:lnTo>
                  <a:pt x="5393" y="40625"/>
                </a:lnTo>
                <a:lnTo>
                  <a:pt x="4044" y="23125"/>
                </a:lnTo>
                <a:lnTo>
                  <a:pt x="26966" y="0"/>
                </a:lnTo>
                <a:lnTo>
                  <a:pt x="102471" y="11250"/>
                </a:lnTo>
                <a:lnTo>
                  <a:pt x="102471" y="15625"/>
                </a:lnTo>
                <a:lnTo>
                  <a:pt x="94382" y="29375"/>
                </a:lnTo>
                <a:lnTo>
                  <a:pt x="86292" y="33125"/>
                </a:lnTo>
                <a:lnTo>
                  <a:pt x="84943" y="38750"/>
                </a:lnTo>
                <a:lnTo>
                  <a:pt x="93033" y="41250"/>
                </a:lnTo>
                <a:lnTo>
                  <a:pt x="102471" y="40625"/>
                </a:lnTo>
                <a:lnTo>
                  <a:pt x="107865" y="41250"/>
                </a:lnTo>
                <a:lnTo>
                  <a:pt x="106516" y="38125"/>
                </a:lnTo>
                <a:lnTo>
                  <a:pt x="110561" y="38750"/>
                </a:lnTo>
                <a:lnTo>
                  <a:pt x="118651" y="47500"/>
                </a:lnTo>
                <a:lnTo>
                  <a:pt x="118651" y="71875"/>
                </a:lnTo>
                <a:lnTo>
                  <a:pt x="115955" y="65000"/>
                </a:lnTo>
                <a:lnTo>
                  <a:pt x="111910" y="60000"/>
                </a:lnTo>
                <a:lnTo>
                  <a:pt x="110561" y="63125"/>
                </a:lnTo>
                <a:lnTo>
                  <a:pt x="113258" y="69375"/>
                </a:lnTo>
                <a:lnTo>
                  <a:pt x="110561" y="71875"/>
                </a:lnTo>
                <a:lnTo>
                  <a:pt x="111910" y="78750"/>
                </a:lnTo>
                <a:lnTo>
                  <a:pt x="106516" y="86250"/>
                </a:lnTo>
                <a:lnTo>
                  <a:pt x="98426" y="86250"/>
                </a:lnTo>
                <a:lnTo>
                  <a:pt x="102471" y="91250"/>
                </a:lnTo>
                <a:lnTo>
                  <a:pt x="88988" y="100000"/>
                </a:lnTo>
                <a:lnTo>
                  <a:pt x="72808" y="119375"/>
                </a:lnTo>
                <a:lnTo>
                  <a:pt x="64719" y="119375"/>
                </a:lnTo>
                <a:lnTo>
                  <a:pt x="67415" y="111875"/>
                </a:lnTo>
                <a:lnTo>
                  <a:pt x="64719" y="108750"/>
                </a:lnTo>
                <a:lnTo>
                  <a:pt x="44494" y="109375"/>
                </a:lnTo>
                <a:lnTo>
                  <a:pt x="14831" y="101875"/>
                </a:lnTo>
                <a:lnTo>
                  <a:pt x="6741" y="98125"/>
                </a:lnTo>
                <a:lnTo>
                  <a:pt x="0" y="88750"/>
                </a:lnTo>
              </a:path>
            </a:pathLst>
          </a:custGeom>
          <a:gradFill>
            <a:gsLst>
              <a:gs pos="0">
                <a:schemeClr val="lt2"/>
              </a:gs>
              <a:gs pos="100000">
                <a:srgbClr val="151515"/>
              </a:gs>
            </a:gsLst>
            <a:path path="circle">
              <a:fillToRect l="50000" t="50000" r="50000" b="50000"/>
            </a:path>
            <a:tileRect/>
          </a:gradFill>
          <a:ln w="12700" cap="rnd" cmpd="sng">
            <a:solidFill>
              <a:srgbClr val="C0C0C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8" name="Shape 258"/>
          <p:cNvSpPr txBox="1"/>
          <p:nvPr/>
        </p:nvSpPr>
        <p:spPr>
          <a:xfrm>
            <a:off x="2668587" y="684212"/>
            <a:ext cx="4267200" cy="64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i="0" u="none">
                <a:solidFill>
                  <a:schemeClr val="dk1"/>
                </a:solidFill>
                <a:latin typeface="Trebuchet MS"/>
                <a:ea typeface="Trebuchet MS"/>
                <a:cs typeface="Trebuchet MS"/>
                <a:sym typeface="Trebuchet MS"/>
              </a:rPr>
              <a:t>Surveillance Network Partners</a:t>
            </a:r>
            <a:endParaRPr>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1800"/>
              <a:buFont typeface="Arial"/>
              <a:buNone/>
            </a:pPr>
            <a:endParaRPr>
              <a:latin typeface="Trebuchet MS"/>
              <a:ea typeface="Trebuchet MS"/>
              <a:cs typeface="Trebuchet MS"/>
              <a:sym typeface="Trebuchet MS"/>
            </a:endParaRPr>
          </a:p>
        </p:txBody>
      </p:sp>
      <p:sp>
        <p:nvSpPr>
          <p:cNvPr id="259" name="Shape 259"/>
          <p:cNvSpPr txBox="1"/>
          <p:nvPr/>
        </p:nvSpPr>
        <p:spPr>
          <a:xfrm>
            <a:off x="2476500" y="3209925"/>
            <a:ext cx="492000" cy="36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UT</a:t>
            </a:r>
            <a:endParaRPr/>
          </a:p>
        </p:txBody>
      </p:sp>
      <p:sp>
        <p:nvSpPr>
          <p:cNvPr id="260" name="Shape 260"/>
          <p:cNvSpPr txBox="1"/>
          <p:nvPr/>
        </p:nvSpPr>
        <p:spPr>
          <a:xfrm>
            <a:off x="464474" y="6400800"/>
            <a:ext cx="243000" cy="228600"/>
          </a:xfrm>
          <a:prstGeom prst="rect">
            <a:avLst/>
          </a:prstGeom>
          <a:solidFill>
            <a:srgbClr val="C00000"/>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Shape 261"/>
          <p:cNvSpPr txBox="1"/>
          <p:nvPr/>
        </p:nvSpPr>
        <p:spPr>
          <a:xfrm>
            <a:off x="692431" y="6361050"/>
            <a:ext cx="19092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i="0" u="none">
                <a:solidFill>
                  <a:schemeClr val="dk1"/>
                </a:solidFill>
                <a:latin typeface="Trebuchet MS"/>
                <a:ea typeface="Trebuchet MS"/>
                <a:cs typeface="Trebuchet MS"/>
                <a:sym typeface="Trebuchet MS"/>
              </a:rPr>
              <a:t>Cannot Participate</a:t>
            </a:r>
            <a:endParaRPr>
              <a:latin typeface="Trebuchet MS"/>
              <a:ea typeface="Trebuchet MS"/>
              <a:cs typeface="Trebuchet MS"/>
              <a:sym typeface="Trebuchet MS"/>
            </a:endParaRPr>
          </a:p>
        </p:txBody>
      </p:sp>
      <p:sp>
        <p:nvSpPr>
          <p:cNvPr id="262" name="Shape 262"/>
          <p:cNvSpPr txBox="1"/>
          <p:nvPr/>
        </p:nvSpPr>
        <p:spPr>
          <a:xfrm>
            <a:off x="464600" y="6096000"/>
            <a:ext cx="243000" cy="228600"/>
          </a:xfrm>
          <a:prstGeom prst="rect">
            <a:avLst/>
          </a:prstGeom>
          <a:solidFill>
            <a:srgbClr val="FC711C"/>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Shape 263"/>
          <p:cNvSpPr txBox="1"/>
          <p:nvPr/>
        </p:nvSpPr>
        <p:spPr>
          <a:xfrm>
            <a:off x="707606" y="6042025"/>
            <a:ext cx="30555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i="0" u="none">
                <a:solidFill>
                  <a:schemeClr val="dk1"/>
                </a:solidFill>
                <a:latin typeface="Trebuchet MS"/>
                <a:ea typeface="Trebuchet MS"/>
                <a:cs typeface="Trebuchet MS"/>
                <a:sym typeface="Trebuchet MS"/>
              </a:rPr>
              <a:t>Initial </a:t>
            </a:r>
            <a:r>
              <a:rPr lang="en-US">
                <a:solidFill>
                  <a:schemeClr val="dk1"/>
                </a:solidFill>
                <a:latin typeface="Trebuchet MS"/>
                <a:ea typeface="Trebuchet MS"/>
                <a:cs typeface="Trebuchet MS"/>
                <a:sym typeface="Trebuchet MS"/>
              </a:rPr>
              <a:t>Discussions </a:t>
            </a:r>
            <a:r>
              <a:rPr lang="en-US" sz="1400" i="0" u="none">
                <a:solidFill>
                  <a:schemeClr val="dk1"/>
                </a:solidFill>
                <a:latin typeface="Trebuchet MS"/>
                <a:ea typeface="Trebuchet MS"/>
                <a:cs typeface="Trebuchet MS"/>
                <a:sym typeface="Trebuchet MS"/>
              </a:rPr>
              <a:t>Underway</a:t>
            </a:r>
            <a:endParaRPr>
              <a:latin typeface="Trebuchet MS"/>
              <a:ea typeface="Trebuchet MS"/>
              <a:cs typeface="Trebuchet MS"/>
              <a:sym typeface="Trebuchet MS"/>
            </a:endParaRPr>
          </a:p>
        </p:txBody>
      </p:sp>
      <p:sp>
        <p:nvSpPr>
          <p:cNvPr id="264" name="Shape 264"/>
          <p:cNvSpPr txBox="1">
            <a:spLocks noGrp="1"/>
          </p:cNvSpPr>
          <p:nvPr>
            <p:ph type="title" idx="4294967295"/>
          </p:nvPr>
        </p:nvSpPr>
        <p:spPr>
          <a:xfrm>
            <a:off x="944621" y="-18279"/>
            <a:ext cx="7715100" cy="8787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US" sz="3000" i="1">
                <a:solidFill>
                  <a:schemeClr val="lt2"/>
                </a:solidFill>
                <a:latin typeface="Trebuchet MS"/>
                <a:ea typeface="Trebuchet MS"/>
                <a:cs typeface="Trebuchet MS"/>
                <a:sym typeface="Trebuchet MS"/>
              </a:rPr>
              <a:t>Partnership Map</a:t>
            </a:r>
            <a:endParaRPr sz="3000"/>
          </a:p>
        </p:txBody>
      </p:sp>
      <p:sp>
        <p:nvSpPr>
          <p:cNvPr id="265" name="Shape 265"/>
          <p:cNvSpPr txBox="1"/>
          <p:nvPr/>
        </p:nvSpPr>
        <p:spPr>
          <a:xfrm>
            <a:off x="464475" y="5791200"/>
            <a:ext cx="243000" cy="228600"/>
          </a:xfrm>
          <a:prstGeom prst="rect">
            <a:avLst/>
          </a:prstGeom>
          <a:solidFill>
            <a:srgbClr val="FFFF00"/>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Shape 266"/>
          <p:cNvSpPr txBox="1"/>
          <p:nvPr/>
        </p:nvSpPr>
        <p:spPr>
          <a:xfrm>
            <a:off x="707606" y="5759450"/>
            <a:ext cx="30555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latin typeface="Trebuchet MS"/>
                <a:ea typeface="Trebuchet MS"/>
                <a:cs typeface="Trebuchet MS"/>
                <a:sym typeface="Trebuchet MS"/>
              </a:rPr>
              <a:t>Tentative / Internal Dialogue</a:t>
            </a:r>
            <a:endParaRPr>
              <a:latin typeface="Trebuchet MS"/>
              <a:ea typeface="Trebuchet MS"/>
              <a:cs typeface="Trebuchet MS"/>
              <a:sym typeface="Trebuchet MS"/>
            </a:endParaRPr>
          </a:p>
        </p:txBody>
      </p:sp>
      <p:sp>
        <p:nvSpPr>
          <p:cNvPr id="267" name="Shape 267"/>
          <p:cNvSpPr txBox="1"/>
          <p:nvPr/>
        </p:nvSpPr>
        <p:spPr>
          <a:xfrm>
            <a:off x="464475" y="5458800"/>
            <a:ext cx="243000" cy="228600"/>
          </a:xfrm>
          <a:prstGeom prst="rect">
            <a:avLst/>
          </a:prstGeom>
          <a:solidFill>
            <a:srgbClr val="9900FF"/>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Shape 268"/>
          <p:cNvSpPr txBox="1"/>
          <p:nvPr/>
        </p:nvSpPr>
        <p:spPr>
          <a:xfrm>
            <a:off x="464475" y="5126400"/>
            <a:ext cx="243000" cy="228600"/>
          </a:xfrm>
          <a:prstGeom prst="rect">
            <a:avLst/>
          </a:prstGeom>
          <a:solidFill>
            <a:srgbClr val="00B050"/>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9" name="Shape 269"/>
          <p:cNvSpPr txBox="1"/>
          <p:nvPr/>
        </p:nvSpPr>
        <p:spPr>
          <a:xfrm>
            <a:off x="707606" y="5451837"/>
            <a:ext cx="30555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latin typeface="Trebuchet MS"/>
                <a:ea typeface="Trebuchet MS"/>
                <a:cs typeface="Trebuchet MS"/>
                <a:sym typeface="Trebuchet MS"/>
              </a:rPr>
              <a:t>Committed / MOU in Process</a:t>
            </a:r>
            <a:endParaRPr>
              <a:latin typeface="Trebuchet MS"/>
              <a:ea typeface="Trebuchet MS"/>
              <a:cs typeface="Trebuchet MS"/>
              <a:sym typeface="Trebuchet MS"/>
            </a:endParaRPr>
          </a:p>
        </p:txBody>
      </p:sp>
      <p:sp>
        <p:nvSpPr>
          <p:cNvPr id="270" name="Shape 270"/>
          <p:cNvSpPr txBox="1"/>
          <p:nvPr/>
        </p:nvSpPr>
        <p:spPr>
          <a:xfrm>
            <a:off x="707606" y="5112487"/>
            <a:ext cx="3055500" cy="308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latin typeface="Trebuchet MS"/>
                <a:ea typeface="Trebuchet MS"/>
                <a:cs typeface="Trebuchet MS"/>
                <a:sym typeface="Trebuchet MS"/>
              </a:rPr>
              <a:t>Confirmed / MOU Signed</a:t>
            </a:r>
            <a:endParaRPr>
              <a:latin typeface="Trebuchet MS"/>
              <a:ea typeface="Trebuchet MS"/>
              <a:cs typeface="Trebuchet MS"/>
              <a:sym typeface="Trebuchet MS"/>
            </a:endParaRPr>
          </a:p>
        </p:txBody>
      </p:sp>
      <p:sp>
        <p:nvSpPr>
          <p:cNvPr id="271" name="Shape 271"/>
          <p:cNvSpPr txBox="1"/>
          <p:nvPr/>
        </p:nvSpPr>
        <p:spPr>
          <a:xfrm>
            <a:off x="6184900" y="6400800"/>
            <a:ext cx="3000000" cy="462000"/>
          </a:xfrm>
          <a:prstGeom prst="rect">
            <a:avLst/>
          </a:prstGeom>
          <a:noFill/>
          <a:ln>
            <a:noFill/>
          </a:ln>
        </p:spPr>
        <p:txBody>
          <a:bodyPr wrap="square" lIns="91425" tIns="91425" rIns="91425" bIns="91425" anchor="ctr" anchorCtr="0">
            <a:noAutofit/>
          </a:bodyPr>
          <a:lstStyle/>
          <a:p>
            <a:pPr marL="0" lvl="0" indent="0" algn="r" rtl="0">
              <a:spcBef>
                <a:spcPts val="0"/>
              </a:spcBef>
              <a:spcAft>
                <a:spcPts val="0"/>
              </a:spcAft>
              <a:buNone/>
            </a:pPr>
            <a:r>
              <a:rPr lang="en-US" sz="1800">
                <a:solidFill>
                  <a:schemeClr val="dk1"/>
                </a:solidFill>
              </a:rPr>
              <a:t>*Marion County, 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46484" y="375047"/>
            <a:ext cx="7715100" cy="8787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4200" i="1">
                <a:solidFill>
                  <a:srgbClr val="53585F"/>
                </a:solidFill>
                <a:latin typeface="Trebuchet MS"/>
                <a:ea typeface="Trebuchet MS"/>
                <a:cs typeface="Trebuchet MS"/>
                <a:sym typeface="Trebuchet MS"/>
              </a:rPr>
              <a:t>Data warehouse diagram</a:t>
            </a:r>
            <a:endParaRPr sz="4200" i="1">
              <a:solidFill>
                <a:srgbClr val="53585F"/>
              </a:solidFill>
              <a:latin typeface="Trebuchet MS"/>
              <a:ea typeface="Trebuchet MS"/>
              <a:cs typeface="Trebuchet MS"/>
              <a:sym typeface="Trebuchet MS"/>
            </a:endParaRPr>
          </a:p>
          <a:p>
            <a:pPr marL="0" marR="0" lvl="0" indent="0" algn="l" rtl="0">
              <a:spcBef>
                <a:spcPts val="0"/>
              </a:spcBef>
              <a:spcAft>
                <a:spcPts val="0"/>
              </a:spcAft>
              <a:buNone/>
            </a:pPr>
            <a:endParaRPr sz="4200" b="0" i="1" u="none" strike="noStrike" cap="none">
              <a:solidFill>
                <a:srgbClr val="53585F"/>
              </a:solidFill>
              <a:latin typeface="Trebuchet MS"/>
              <a:ea typeface="Trebuchet MS"/>
              <a:cs typeface="Trebuchet MS"/>
              <a:sym typeface="Trebuchet MS"/>
            </a:endParaRPr>
          </a:p>
        </p:txBody>
      </p:sp>
      <p:pic>
        <p:nvPicPr>
          <p:cNvPr id="277" name="Shape 277" descr="COE-Refugee Year 3 Data Warehouse_Page_1.png"/>
          <p:cNvPicPr preferRelativeResize="0"/>
          <p:nvPr/>
        </p:nvPicPr>
        <p:blipFill rotWithShape="1">
          <a:blip r:embed="rId3">
            <a:alphaModFix/>
          </a:blip>
          <a:srcRect t="5159"/>
          <a:stretch/>
        </p:blipFill>
        <p:spPr>
          <a:xfrm>
            <a:off x="2379900" y="1072850"/>
            <a:ext cx="4761924" cy="5842924"/>
          </a:xfrm>
          <a:prstGeom prst="rect">
            <a:avLst/>
          </a:prstGeom>
          <a:noFill/>
          <a:ln>
            <a:noFill/>
          </a:ln>
        </p:spPr>
      </p:pic>
      <p:sp>
        <p:nvSpPr>
          <p:cNvPr id="278" name="Shape 278"/>
          <p:cNvSpPr/>
          <p:nvPr/>
        </p:nvSpPr>
        <p:spPr>
          <a:xfrm>
            <a:off x="2379900" y="1272800"/>
            <a:ext cx="3817500" cy="6174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a:off x="5563600" y="1727675"/>
            <a:ext cx="1352700" cy="28938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46483" y="375046"/>
            <a:ext cx="7715100" cy="878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US" sz="3000" i="1">
                <a:solidFill>
                  <a:schemeClr val="lt2"/>
                </a:solidFill>
                <a:latin typeface="Trebuchet MS"/>
                <a:ea typeface="Trebuchet MS"/>
                <a:cs typeface="Trebuchet MS"/>
                <a:sym typeface="Trebuchet MS"/>
              </a:rPr>
              <a:t>Next Steps | Create Indicators</a:t>
            </a:r>
            <a:endParaRPr sz="3000" i="1">
              <a:solidFill>
                <a:schemeClr val="lt2"/>
              </a:solidFill>
              <a:latin typeface="Trebuchet MS"/>
              <a:ea typeface="Trebuchet MS"/>
              <a:cs typeface="Trebuchet MS"/>
              <a:sym typeface="Trebuchet MS"/>
            </a:endParaRPr>
          </a:p>
          <a:p>
            <a:pPr marL="0" lvl="0" indent="0" rtl="0">
              <a:spcBef>
                <a:spcPts val="0"/>
              </a:spcBef>
              <a:spcAft>
                <a:spcPts val="0"/>
              </a:spcAft>
              <a:buNone/>
            </a:pPr>
            <a:endParaRPr sz="3000"/>
          </a:p>
        </p:txBody>
      </p:sp>
      <p:sp>
        <p:nvSpPr>
          <p:cNvPr id="285" name="Shape 285"/>
          <p:cNvSpPr txBox="1">
            <a:spLocks noGrp="1"/>
          </p:cNvSpPr>
          <p:nvPr>
            <p:ph type="body" idx="1"/>
          </p:nvPr>
        </p:nvSpPr>
        <p:spPr>
          <a:xfrm>
            <a:off x="550800" y="6030275"/>
            <a:ext cx="8593200" cy="243000"/>
          </a:xfrm>
          <a:prstGeom prst="rect">
            <a:avLst/>
          </a:prstGeom>
        </p:spPr>
        <p:txBody>
          <a:bodyPr wrap="square" lIns="91425" tIns="91425" rIns="91425" bIns="91425" anchor="t" anchorCtr="0">
            <a:noAutofit/>
          </a:bodyPr>
          <a:lstStyle/>
          <a:p>
            <a:pPr marL="76200" lvl="0" indent="0" algn="r" rtl="0">
              <a:lnSpc>
                <a:spcPct val="104347"/>
              </a:lnSpc>
              <a:spcBef>
                <a:spcPts val="0"/>
              </a:spcBef>
              <a:spcAft>
                <a:spcPts val="0"/>
              </a:spcAft>
              <a:buNone/>
            </a:pPr>
            <a:r>
              <a:rPr lang="en-US" sz="1000" b="1">
                <a:solidFill>
                  <a:srgbClr val="505050"/>
                </a:solidFill>
              </a:rPr>
              <a:t>Adapted from Tauxe et al. </a:t>
            </a:r>
            <a:r>
              <a:rPr lang="en-US" sz="1000" u="sng">
                <a:solidFill>
                  <a:srgbClr val="007398"/>
                </a:solidFill>
                <a:hlinkClick r:id="rId3"/>
              </a:rPr>
              <a:t>https://doi.org/10.1016/j.ijfoodmicro.2009.10.01</a:t>
            </a:r>
            <a:endParaRPr sz="1000" b="1">
              <a:solidFill>
                <a:srgbClr val="505050"/>
              </a:solidFill>
            </a:endParaRPr>
          </a:p>
          <a:p>
            <a:pPr marL="76200" lvl="0" indent="0" algn="r" rtl="0">
              <a:lnSpc>
                <a:spcPct val="104347"/>
              </a:lnSpc>
              <a:spcBef>
                <a:spcPts val="500"/>
              </a:spcBef>
              <a:spcAft>
                <a:spcPts val="0"/>
              </a:spcAft>
              <a:buNone/>
            </a:pPr>
            <a:endParaRPr sz="1750" b="1">
              <a:solidFill>
                <a:srgbClr val="505050"/>
              </a:solidFill>
            </a:endParaRPr>
          </a:p>
          <a:p>
            <a:pPr marL="0" lvl="0" indent="0" algn="r" rtl="0">
              <a:lnSpc>
                <a:spcPct val="165000"/>
              </a:lnSpc>
              <a:spcBef>
                <a:spcPts val="500"/>
              </a:spcBef>
              <a:spcAft>
                <a:spcPts val="0"/>
              </a:spcAft>
              <a:buNone/>
            </a:pPr>
            <a:endParaRPr sz="1000" u="sng">
              <a:solidFill>
                <a:srgbClr val="007398"/>
              </a:solidFill>
              <a:hlinkClick r:id="rId4"/>
            </a:endParaRPr>
          </a:p>
          <a:p>
            <a:pPr marL="0" lvl="0" indent="0" algn="r" rtl="0">
              <a:lnSpc>
                <a:spcPct val="115000"/>
              </a:lnSpc>
              <a:spcBef>
                <a:spcPts val="600"/>
              </a:spcBef>
              <a:spcAft>
                <a:spcPts val="0"/>
              </a:spcAft>
              <a:buNone/>
            </a:pPr>
            <a:endParaRPr sz="1000">
              <a:solidFill>
                <a:srgbClr val="007398"/>
              </a:solidFill>
              <a:highlight>
                <a:srgbClr val="FFFFFF"/>
              </a:highlight>
            </a:endParaRPr>
          </a:p>
          <a:p>
            <a:pPr marL="0" lvl="0" indent="0" algn="r" rtl="0">
              <a:lnSpc>
                <a:spcPct val="170454"/>
              </a:lnSpc>
              <a:spcBef>
                <a:spcPts val="600"/>
              </a:spcBef>
              <a:spcAft>
                <a:spcPts val="0"/>
              </a:spcAft>
              <a:buNone/>
            </a:pPr>
            <a:endParaRPr sz="1000" u="sng">
              <a:solidFill>
                <a:srgbClr val="007398"/>
              </a:solidFill>
              <a:hlinkClick r:id="rId3"/>
            </a:endParaRPr>
          </a:p>
          <a:p>
            <a:pPr marL="0" lvl="0" indent="0" algn="r" rtl="0">
              <a:spcBef>
                <a:spcPts val="0"/>
              </a:spcBef>
              <a:spcAft>
                <a:spcPts val="0"/>
              </a:spcAft>
              <a:buNone/>
            </a:pPr>
            <a:endParaRPr sz="1800">
              <a:latin typeface="Trebuchet MS"/>
              <a:ea typeface="Trebuchet MS"/>
              <a:cs typeface="Trebuchet MS"/>
              <a:sym typeface="Trebuchet MS"/>
            </a:endParaRPr>
          </a:p>
          <a:p>
            <a:pPr marL="0" lvl="0" indent="0" algn="r" rtl="0">
              <a:spcBef>
                <a:spcPts val="600"/>
              </a:spcBef>
              <a:spcAft>
                <a:spcPts val="600"/>
              </a:spcAft>
              <a:buNone/>
            </a:pPr>
            <a:endParaRPr sz="1800">
              <a:latin typeface="Trebuchet MS"/>
              <a:ea typeface="Trebuchet MS"/>
              <a:cs typeface="Trebuchet MS"/>
              <a:sym typeface="Trebuchet MS"/>
            </a:endParaRPr>
          </a:p>
        </p:txBody>
      </p:sp>
      <p:grpSp>
        <p:nvGrpSpPr>
          <p:cNvPr id="286" name="Shape 286"/>
          <p:cNvGrpSpPr/>
          <p:nvPr/>
        </p:nvGrpSpPr>
        <p:grpSpPr>
          <a:xfrm>
            <a:off x="2055900" y="1759600"/>
            <a:ext cx="3259500" cy="2851842"/>
            <a:chOff x="4875300" y="1302400"/>
            <a:chExt cx="3259500" cy="2851842"/>
          </a:xfrm>
        </p:grpSpPr>
        <p:sp>
          <p:nvSpPr>
            <p:cNvPr id="287" name="Shape 287"/>
            <p:cNvSpPr/>
            <p:nvPr/>
          </p:nvSpPr>
          <p:spPr>
            <a:xfrm>
              <a:off x="5348850" y="1321900"/>
              <a:ext cx="2313300" cy="1986000"/>
            </a:xfrm>
            <a:prstGeom prst="triangle">
              <a:avLst>
                <a:gd name="adj" fmla="val 50000"/>
              </a:avLst>
            </a:prstGeom>
            <a:gradFill>
              <a:gsLst>
                <a:gs pos="0">
                  <a:srgbClr val="FFF6DB"/>
                </a:gs>
                <a:gs pos="100000">
                  <a:srgbClr val="FAD25C"/>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288" name="Shape 288"/>
            <p:cNvCxnSpPr/>
            <p:nvPr/>
          </p:nvCxnSpPr>
          <p:spPr>
            <a:xfrm rot="10800000" flipH="1">
              <a:off x="6211551" y="1775550"/>
              <a:ext cx="569700" cy="7500"/>
            </a:xfrm>
            <a:prstGeom prst="straightConnector1">
              <a:avLst/>
            </a:prstGeom>
            <a:noFill/>
            <a:ln w="19050" cap="flat" cmpd="sng">
              <a:solidFill>
                <a:srgbClr val="CCCCCC"/>
              </a:solidFill>
              <a:prstDash val="solid"/>
              <a:round/>
              <a:headEnd type="none" w="lg" len="lg"/>
              <a:tailEnd type="none" w="lg" len="lg"/>
            </a:ln>
          </p:spPr>
        </p:cxnSp>
        <p:cxnSp>
          <p:nvCxnSpPr>
            <p:cNvPr id="289" name="Shape 289"/>
            <p:cNvCxnSpPr/>
            <p:nvPr/>
          </p:nvCxnSpPr>
          <p:spPr>
            <a:xfrm>
              <a:off x="5995825" y="2184725"/>
              <a:ext cx="1011600" cy="0"/>
            </a:xfrm>
            <a:prstGeom prst="straightConnector1">
              <a:avLst/>
            </a:prstGeom>
            <a:noFill/>
            <a:ln w="19050" cap="flat" cmpd="sng">
              <a:solidFill>
                <a:srgbClr val="CCCCCC"/>
              </a:solidFill>
              <a:prstDash val="solid"/>
              <a:round/>
              <a:headEnd type="none" w="lg" len="lg"/>
              <a:tailEnd type="none" w="lg" len="lg"/>
            </a:ln>
          </p:spPr>
        </p:cxnSp>
        <p:cxnSp>
          <p:nvCxnSpPr>
            <p:cNvPr id="290" name="Shape 290"/>
            <p:cNvCxnSpPr/>
            <p:nvPr/>
          </p:nvCxnSpPr>
          <p:spPr>
            <a:xfrm rot="10800000" flipH="1">
              <a:off x="5772700" y="2541700"/>
              <a:ext cx="1443000" cy="7500"/>
            </a:xfrm>
            <a:prstGeom prst="straightConnector1">
              <a:avLst/>
            </a:prstGeom>
            <a:noFill/>
            <a:ln w="19050" cap="flat" cmpd="sng">
              <a:solidFill>
                <a:srgbClr val="CCCCCC"/>
              </a:solidFill>
              <a:prstDash val="solid"/>
              <a:round/>
              <a:headEnd type="none" w="lg" len="lg"/>
              <a:tailEnd type="none" w="lg" len="lg"/>
            </a:ln>
          </p:spPr>
        </p:cxnSp>
        <p:cxnSp>
          <p:nvCxnSpPr>
            <p:cNvPr id="291" name="Shape 291"/>
            <p:cNvCxnSpPr/>
            <p:nvPr/>
          </p:nvCxnSpPr>
          <p:spPr>
            <a:xfrm>
              <a:off x="5556975" y="2943425"/>
              <a:ext cx="1904100" cy="0"/>
            </a:xfrm>
            <a:prstGeom prst="straightConnector1">
              <a:avLst/>
            </a:prstGeom>
            <a:noFill/>
            <a:ln w="19050" cap="flat" cmpd="sng">
              <a:solidFill>
                <a:srgbClr val="CCCCCC"/>
              </a:solidFill>
              <a:prstDash val="solid"/>
              <a:round/>
              <a:headEnd type="none" w="lg" len="lg"/>
              <a:tailEnd type="none" w="lg" len="lg"/>
            </a:ln>
          </p:spPr>
        </p:cxnSp>
        <p:cxnSp>
          <p:nvCxnSpPr>
            <p:cNvPr id="292" name="Shape 292"/>
            <p:cNvCxnSpPr/>
            <p:nvPr/>
          </p:nvCxnSpPr>
          <p:spPr>
            <a:xfrm>
              <a:off x="5348725" y="3307875"/>
              <a:ext cx="2313300" cy="22200"/>
            </a:xfrm>
            <a:prstGeom prst="straightConnector1">
              <a:avLst/>
            </a:prstGeom>
            <a:noFill/>
            <a:ln w="19050" cap="flat" cmpd="sng">
              <a:solidFill>
                <a:srgbClr val="CCCCCC"/>
              </a:solidFill>
              <a:prstDash val="solid"/>
              <a:round/>
              <a:headEnd type="none" w="lg" len="lg"/>
              <a:tailEnd type="none" w="lg" len="lg"/>
            </a:ln>
          </p:spPr>
        </p:cxnSp>
        <p:cxnSp>
          <p:nvCxnSpPr>
            <p:cNvPr id="293" name="Shape 293"/>
            <p:cNvCxnSpPr/>
            <p:nvPr/>
          </p:nvCxnSpPr>
          <p:spPr>
            <a:xfrm>
              <a:off x="5118125" y="3724425"/>
              <a:ext cx="2789400" cy="0"/>
            </a:xfrm>
            <a:prstGeom prst="straightConnector1">
              <a:avLst/>
            </a:prstGeom>
            <a:noFill/>
            <a:ln w="19050" cap="flat" cmpd="sng">
              <a:solidFill>
                <a:srgbClr val="CCCCCC"/>
              </a:solidFill>
              <a:prstDash val="solid"/>
              <a:round/>
              <a:headEnd type="none" w="lg" len="lg"/>
              <a:tailEnd type="none" w="lg" len="lg"/>
            </a:ln>
          </p:spPr>
        </p:cxnSp>
        <p:sp>
          <p:nvSpPr>
            <p:cNvPr id="294" name="Shape 294"/>
            <p:cNvSpPr/>
            <p:nvPr/>
          </p:nvSpPr>
          <p:spPr>
            <a:xfrm>
              <a:off x="4875300" y="1302400"/>
              <a:ext cx="3259500" cy="2838600"/>
            </a:xfrm>
            <a:prstGeom prst="triangle">
              <a:avLst>
                <a:gd name="adj" fmla="val 50000"/>
              </a:avLst>
            </a:prstGeom>
            <a:noFill/>
            <a:ln w="19050" cap="flat" cmpd="sng">
              <a:solidFill>
                <a:srgbClr val="CCCCCC"/>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spcAft>
                  <a:spcPts val="0"/>
                </a:spcAft>
                <a:buNone/>
              </a:pPr>
              <a:endParaRPr/>
            </a:p>
          </p:txBody>
        </p:sp>
        <p:grpSp>
          <p:nvGrpSpPr>
            <p:cNvPr id="295" name="Shape 295"/>
            <p:cNvGrpSpPr/>
            <p:nvPr/>
          </p:nvGrpSpPr>
          <p:grpSpPr>
            <a:xfrm>
              <a:off x="4951488" y="1441558"/>
              <a:ext cx="3083700" cy="2712683"/>
              <a:chOff x="7800663" y="310225"/>
              <a:chExt cx="3083700" cy="2712683"/>
            </a:xfrm>
          </p:grpSpPr>
          <p:sp>
            <p:nvSpPr>
              <p:cNvPr id="296" name="Shape 296"/>
              <p:cNvSpPr txBox="1"/>
              <p:nvPr/>
            </p:nvSpPr>
            <p:spPr>
              <a:xfrm>
                <a:off x="7832313" y="1076292"/>
                <a:ext cx="30204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Lab/diagnostically-confirmed cases</a:t>
                </a:r>
                <a:endParaRPr sz="1000" b="1"/>
              </a:p>
            </p:txBody>
          </p:sp>
          <p:sp>
            <p:nvSpPr>
              <p:cNvPr id="297" name="Shape 297"/>
              <p:cNvSpPr txBox="1"/>
              <p:nvPr/>
            </p:nvSpPr>
            <p:spPr>
              <a:xfrm>
                <a:off x="7832313" y="310225"/>
                <a:ext cx="30204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Reported to Health Department</a:t>
                </a:r>
                <a:endParaRPr sz="1000" b="1"/>
              </a:p>
            </p:txBody>
          </p:sp>
          <p:sp>
            <p:nvSpPr>
              <p:cNvPr id="298" name="Shape 298"/>
              <p:cNvSpPr txBox="1"/>
              <p:nvPr/>
            </p:nvSpPr>
            <p:spPr>
              <a:xfrm>
                <a:off x="7800663" y="1463032"/>
                <a:ext cx="30837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Lab/diagnostic tests for organism/dz</a:t>
                </a:r>
                <a:endParaRPr sz="1000" b="1"/>
              </a:p>
            </p:txBody>
          </p:sp>
          <p:sp>
            <p:nvSpPr>
              <p:cNvPr id="299" name="Shape 299"/>
              <p:cNvSpPr txBox="1"/>
              <p:nvPr/>
            </p:nvSpPr>
            <p:spPr>
              <a:xfrm>
                <a:off x="7832313" y="2256783"/>
                <a:ext cx="30204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Lab/diagnostic tests ordered</a:t>
                </a:r>
                <a:endParaRPr sz="1000" b="1"/>
              </a:p>
            </p:txBody>
          </p:sp>
          <p:sp>
            <p:nvSpPr>
              <p:cNvPr id="300" name="Shape 300"/>
              <p:cNvSpPr txBox="1"/>
              <p:nvPr/>
            </p:nvSpPr>
            <p:spPr>
              <a:xfrm>
                <a:off x="7832313" y="2665908"/>
                <a:ext cx="30204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Persons seek care</a:t>
                </a:r>
                <a:endParaRPr sz="1000" b="1"/>
              </a:p>
            </p:txBody>
          </p:sp>
          <p:sp>
            <p:nvSpPr>
              <p:cNvPr id="301" name="Shape 301"/>
              <p:cNvSpPr txBox="1"/>
              <p:nvPr/>
            </p:nvSpPr>
            <p:spPr>
              <a:xfrm>
                <a:off x="7800663" y="1861175"/>
                <a:ext cx="30837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Diagnostic codes  / Medicaid claims</a:t>
                </a:r>
                <a:endParaRPr sz="1000" b="1"/>
              </a:p>
            </p:txBody>
          </p:sp>
          <p:sp>
            <p:nvSpPr>
              <p:cNvPr id="302" name="Shape 302"/>
              <p:cNvSpPr txBox="1"/>
              <p:nvPr/>
            </p:nvSpPr>
            <p:spPr>
              <a:xfrm>
                <a:off x="7832313" y="716527"/>
                <a:ext cx="3020400" cy="357000"/>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US" sz="1000" b="1"/>
                  <a:t>Referral to specialist</a:t>
                </a:r>
                <a:endParaRPr sz="1000" b="1"/>
              </a:p>
            </p:txBody>
          </p:sp>
        </p:grpSp>
      </p:grpSp>
      <p:sp>
        <p:nvSpPr>
          <p:cNvPr id="303" name="Shape 303"/>
          <p:cNvSpPr/>
          <p:nvPr/>
        </p:nvSpPr>
        <p:spPr>
          <a:xfrm>
            <a:off x="4960450" y="1771825"/>
            <a:ext cx="452700" cy="2001000"/>
          </a:xfrm>
          <a:prstGeom prst="rightBrace">
            <a:avLst>
              <a:gd name="adj1" fmla="val 8333"/>
              <a:gd name="adj2" fmla="val 50000"/>
            </a:avLst>
          </a:prstGeom>
          <a:no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p:nvPr/>
        </p:nvSpPr>
        <p:spPr>
          <a:xfrm>
            <a:off x="5494825" y="2448775"/>
            <a:ext cx="2700300" cy="6471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US">
                <a:solidFill>
                  <a:schemeClr val="dk1"/>
                </a:solidFill>
              </a:rPr>
              <a:t>Indicators/signals toward disease or condition</a:t>
            </a:r>
            <a:endParaRPr>
              <a:solidFill>
                <a:schemeClr val="dk1"/>
              </a:solidFill>
            </a:endParaRPr>
          </a:p>
        </p:txBody>
      </p:sp>
      <p:sp>
        <p:nvSpPr>
          <p:cNvPr id="305" name="Shape 305"/>
          <p:cNvSpPr/>
          <p:nvPr/>
        </p:nvSpPr>
        <p:spPr>
          <a:xfrm>
            <a:off x="5265250" y="3402013"/>
            <a:ext cx="452700" cy="784800"/>
          </a:xfrm>
          <a:prstGeom prst="rightBrace">
            <a:avLst>
              <a:gd name="adj1" fmla="val 8333"/>
              <a:gd name="adj2" fmla="val 50000"/>
            </a:avLst>
          </a:prstGeom>
          <a:no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306" name="Shape 306"/>
          <p:cNvSpPr txBox="1"/>
          <p:nvPr/>
        </p:nvSpPr>
        <p:spPr>
          <a:xfrm>
            <a:off x="5794150" y="3547063"/>
            <a:ext cx="2700300" cy="647100"/>
          </a:xfrm>
          <a:prstGeom prst="rect">
            <a:avLst/>
          </a:prstGeom>
          <a:noFill/>
          <a:ln>
            <a:noFill/>
          </a:ln>
        </p:spPr>
        <p:txBody>
          <a:bodyPr wrap="square" lIns="91425" tIns="91425" rIns="91425" bIns="91425" anchor="t" anchorCtr="0">
            <a:noAutofit/>
          </a:bodyPr>
          <a:lstStyle/>
          <a:p>
            <a:pPr marL="0" lvl="0" indent="0" rtl="0">
              <a:spcBef>
                <a:spcPts val="0"/>
              </a:spcBef>
              <a:spcAft>
                <a:spcPts val="0"/>
              </a:spcAft>
              <a:buNone/>
            </a:pPr>
            <a:r>
              <a:rPr lang="en-US">
                <a:solidFill>
                  <a:schemeClr val="dk1"/>
                </a:solidFill>
              </a:rPr>
              <a:t>Screened for </a:t>
            </a:r>
            <a:br>
              <a:rPr lang="en-US">
                <a:solidFill>
                  <a:schemeClr val="dk1"/>
                </a:solidFill>
              </a:rPr>
            </a:br>
            <a:r>
              <a:rPr lang="en-US">
                <a:solidFill>
                  <a:schemeClr val="dk1"/>
                </a:solidFill>
              </a:rPr>
              <a:t>disease or condition</a:t>
            </a:r>
            <a:endParaRPr>
              <a:solidFill>
                <a:schemeClr val="dk1"/>
              </a:solidFill>
            </a:endParaRPr>
          </a:p>
        </p:txBody>
      </p:sp>
      <p:sp>
        <p:nvSpPr>
          <p:cNvPr id="307" name="Shape 307"/>
          <p:cNvSpPr/>
          <p:nvPr/>
        </p:nvSpPr>
        <p:spPr>
          <a:xfrm>
            <a:off x="2299125" y="3421513"/>
            <a:ext cx="1486200" cy="441000"/>
          </a:xfrm>
          <a:prstGeom prst="ellipse">
            <a:avLst/>
          </a:prstGeom>
          <a:noFill/>
          <a:ln w="76200" cap="flat" cmpd="sng">
            <a:solidFill>
              <a:srgbClr val="CC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subTitle" idx="1"/>
          </p:nvPr>
        </p:nvSpPr>
        <p:spPr>
          <a:xfrm>
            <a:off x="443626" y="2839641"/>
            <a:ext cx="7715100" cy="4824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Clr>
                <a:schemeClr val="lt1"/>
              </a:buClr>
              <a:buFont typeface="Trebuchet MS"/>
              <a:buNone/>
            </a:pPr>
            <a:r>
              <a:rPr lang="en-US" sz="2400" b="1">
                <a:solidFill>
                  <a:schemeClr val="lt1"/>
                </a:solidFill>
                <a:latin typeface="Trebuchet MS"/>
                <a:ea typeface="Trebuchet MS"/>
                <a:cs typeface="Trebuchet MS"/>
                <a:sym typeface="Trebuchet MS"/>
              </a:rPr>
              <a:t>Lookup tables and methods we are considering </a:t>
            </a:r>
            <a:endParaRPr sz="2400" b="1" i="0" u="none" strike="noStrike" cap="none">
              <a:solidFill>
                <a:schemeClr val="lt1"/>
              </a:solidFill>
              <a:latin typeface="Trebuchet MS"/>
              <a:ea typeface="Trebuchet MS"/>
              <a:cs typeface="Trebuchet MS"/>
              <a:sym typeface="Trebuchet MS"/>
            </a:endParaRPr>
          </a:p>
        </p:txBody>
      </p:sp>
      <p:sp>
        <p:nvSpPr>
          <p:cNvPr id="313" name="Shape 313"/>
          <p:cNvSpPr txBox="1">
            <a:spLocks noGrp="1"/>
          </p:cNvSpPr>
          <p:nvPr>
            <p:ph type="title"/>
          </p:nvPr>
        </p:nvSpPr>
        <p:spPr>
          <a:xfrm>
            <a:off x="460995" y="312539"/>
            <a:ext cx="7715100" cy="8808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4200" i="1">
                <a:solidFill>
                  <a:schemeClr val="lt2"/>
                </a:solidFill>
                <a:latin typeface="Trebuchet MS"/>
                <a:ea typeface="Trebuchet MS"/>
                <a:cs typeface="Trebuchet MS"/>
                <a:sym typeface="Trebuchet MS"/>
              </a:rPr>
              <a:t>ICD-9, 10 indicators work</a:t>
            </a:r>
            <a:endParaRPr sz="4200" b="0" i="1" u="none" strike="noStrike" cap="none">
              <a:solidFill>
                <a:schemeClr val="lt2"/>
              </a:solidFill>
              <a:latin typeface="Trebuchet MS"/>
              <a:ea typeface="Trebuchet MS"/>
              <a:cs typeface="Trebuchet MS"/>
              <a:sym typeface="Trebuchet MS"/>
            </a:endParaRPr>
          </a:p>
        </p:txBody>
      </p:sp>
      <p:sp>
        <p:nvSpPr>
          <p:cNvPr id="314" name="Shape 314"/>
          <p:cNvSpPr txBox="1">
            <a:spLocks noGrp="1"/>
          </p:cNvSpPr>
          <p:nvPr>
            <p:ph type="body" idx="2"/>
          </p:nvPr>
        </p:nvSpPr>
        <p:spPr>
          <a:xfrm>
            <a:off x="446484" y="1125141"/>
            <a:ext cx="7715100" cy="13395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2100" i="1">
                <a:solidFill>
                  <a:srgbClr val="5C6670"/>
                </a:solidFill>
                <a:latin typeface="Trebuchet MS"/>
                <a:ea typeface="Trebuchet MS"/>
                <a:cs typeface="Trebuchet MS"/>
                <a:sym typeface="Trebuchet MS"/>
              </a:rPr>
              <a:t>(ICD codes will contribute to public health indicators for refugee health)</a:t>
            </a:r>
            <a:endParaRPr sz="2100" b="0" i="1" u="none" strike="noStrike" cap="none">
              <a:solidFill>
                <a:srgbClr val="5C6670"/>
              </a:solidFill>
              <a:latin typeface="Trebuchet MS"/>
              <a:ea typeface="Trebuchet MS"/>
              <a:cs typeface="Trebuchet MS"/>
              <a:sym typeface="Trebuchet MS"/>
            </a:endParaRPr>
          </a:p>
        </p:txBody>
      </p:sp>
      <p:sp>
        <p:nvSpPr>
          <p:cNvPr id="315" name="Shape 315"/>
          <p:cNvSpPr txBox="1">
            <a:spLocks noGrp="1"/>
          </p:cNvSpPr>
          <p:nvPr>
            <p:ph type="body" idx="3"/>
          </p:nvPr>
        </p:nvSpPr>
        <p:spPr>
          <a:xfrm>
            <a:off x="446475" y="3429000"/>
            <a:ext cx="7715100" cy="2575200"/>
          </a:xfrm>
          <a:prstGeom prst="rect">
            <a:avLst/>
          </a:prstGeom>
          <a:noFill/>
          <a:ln>
            <a:noFill/>
          </a:ln>
        </p:spPr>
        <p:txBody>
          <a:bodyPr wrap="square" lIns="64275" tIns="32125" rIns="64275" bIns="32125" anchor="t" anchorCtr="0">
            <a:noAutofit/>
          </a:bodyPr>
          <a:lstStyle/>
          <a:p>
            <a:pPr marL="457200" marR="0" lvl="0" indent="-361950" algn="l" rtl="0">
              <a:lnSpc>
                <a:spcPct val="114000"/>
              </a:lnSpc>
              <a:spcBef>
                <a:spcPts val="0"/>
              </a:spcBef>
              <a:spcAft>
                <a:spcPts val="0"/>
              </a:spcAft>
              <a:buClr>
                <a:srgbClr val="FFFFFF"/>
              </a:buClr>
              <a:buSzPts val="2100"/>
              <a:buFont typeface="Trebuchet MS"/>
              <a:buChar char="●"/>
            </a:pPr>
            <a:r>
              <a:rPr lang="en-US" sz="2100">
                <a:solidFill>
                  <a:srgbClr val="FFFFFF"/>
                </a:solidFill>
                <a:latin typeface="Trebuchet MS"/>
                <a:ea typeface="Trebuchet MS"/>
                <a:cs typeface="Trebuchet MS"/>
                <a:sym typeface="Trebuchet MS"/>
              </a:rPr>
              <a:t>Syndromes &amp; Microsyndromes</a:t>
            </a:r>
            <a:endParaRPr sz="2100">
              <a:solidFill>
                <a:srgbClr val="FFFFFF"/>
              </a:solidFill>
              <a:latin typeface="Trebuchet MS"/>
              <a:ea typeface="Trebuchet MS"/>
              <a:cs typeface="Trebuchet MS"/>
              <a:sym typeface="Trebuchet MS"/>
            </a:endParaRPr>
          </a:p>
          <a:p>
            <a:pPr marL="457200" marR="0" lvl="0" indent="-361950" algn="l" rtl="0">
              <a:lnSpc>
                <a:spcPct val="114000"/>
              </a:lnSpc>
              <a:spcBef>
                <a:spcPts val="0"/>
              </a:spcBef>
              <a:spcAft>
                <a:spcPts val="0"/>
              </a:spcAft>
              <a:buClr>
                <a:srgbClr val="FFFFFF"/>
              </a:buClr>
              <a:buSzPts val="2100"/>
              <a:buFont typeface="Trebuchet MS"/>
              <a:buChar char="●"/>
            </a:pPr>
            <a:r>
              <a:rPr lang="en-US" sz="2100">
                <a:solidFill>
                  <a:srgbClr val="FFFFFF"/>
                </a:solidFill>
                <a:latin typeface="Trebuchet MS"/>
                <a:ea typeface="Trebuchet MS"/>
                <a:cs typeface="Trebuchet MS"/>
                <a:sym typeface="Trebuchet MS"/>
              </a:rPr>
              <a:t>Master Mapping Reference Table</a:t>
            </a:r>
            <a:endParaRPr sz="2100">
              <a:solidFill>
                <a:srgbClr val="FFFFFF"/>
              </a:solidFill>
              <a:latin typeface="Trebuchet MS"/>
              <a:ea typeface="Trebuchet MS"/>
              <a:cs typeface="Trebuchet MS"/>
              <a:sym typeface="Trebuchet MS"/>
            </a:endParaRPr>
          </a:p>
          <a:p>
            <a:pPr marL="457200" marR="0" lvl="0" indent="-361950" algn="l" rtl="0">
              <a:lnSpc>
                <a:spcPct val="114000"/>
              </a:lnSpc>
              <a:spcBef>
                <a:spcPts val="0"/>
              </a:spcBef>
              <a:spcAft>
                <a:spcPts val="0"/>
              </a:spcAft>
              <a:buClr>
                <a:srgbClr val="FFFFFF"/>
              </a:buClr>
              <a:buSzPts val="2100"/>
              <a:buFont typeface="Trebuchet MS"/>
              <a:buChar char="●"/>
            </a:pPr>
            <a:r>
              <a:rPr lang="en-US" sz="2100">
                <a:solidFill>
                  <a:srgbClr val="FFFFFF"/>
                </a:solidFill>
                <a:latin typeface="Trebuchet MS"/>
                <a:ea typeface="Trebuchet MS"/>
                <a:cs typeface="Trebuchet MS"/>
                <a:sym typeface="Trebuchet MS"/>
              </a:rPr>
              <a:t>Research studies that have validated by condition</a:t>
            </a:r>
            <a:endParaRPr sz="2100">
              <a:solidFill>
                <a:srgbClr val="FFFFF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endParaRPr sz="2100">
              <a:solidFill>
                <a:srgbClr val="FFFFF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r>
              <a:rPr lang="en-US" sz="2100">
                <a:solidFill>
                  <a:srgbClr val="FFFFFF"/>
                </a:solidFill>
                <a:latin typeface="Trebuchet MS"/>
                <a:ea typeface="Trebuchet MS"/>
                <a:cs typeface="Trebuchet MS"/>
                <a:sym typeface="Trebuchet MS"/>
              </a:rPr>
              <a:t>Do strategies exist that we are unaware of?  </a:t>
            </a:r>
            <a:endParaRPr sz="2100">
              <a:solidFill>
                <a:srgbClr val="FFFFF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r>
              <a:rPr lang="en-US" sz="2100">
                <a:solidFill>
                  <a:srgbClr val="FFFFFF"/>
                </a:solidFill>
                <a:latin typeface="Trebuchet MS"/>
                <a:ea typeface="Trebuchet MS"/>
                <a:cs typeface="Trebuchet MS"/>
                <a:sym typeface="Trebuchet MS"/>
              </a:rPr>
              <a:t>How do others grapple with non-standardized ICD data?</a:t>
            </a:r>
            <a:endParaRPr sz="2100">
              <a:solidFill>
                <a:srgbClr val="FFFFFF"/>
              </a:solidFill>
              <a:latin typeface="Trebuchet MS"/>
              <a:ea typeface="Trebuchet MS"/>
              <a:cs typeface="Trebuchet MS"/>
              <a:sym typeface="Trebuchet MS"/>
            </a:endParaRPr>
          </a:p>
          <a:p>
            <a:pPr marL="0" marR="0" lvl="0" indent="0" algn="l" rtl="0">
              <a:lnSpc>
                <a:spcPct val="114000"/>
              </a:lnSpc>
              <a:spcBef>
                <a:spcPts val="0"/>
              </a:spcBef>
              <a:spcAft>
                <a:spcPts val="0"/>
              </a:spcAft>
              <a:buNone/>
            </a:pPr>
            <a:endParaRPr sz="2100">
              <a:solidFill>
                <a:srgbClr val="FFFFFF"/>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46484" y="375047"/>
            <a:ext cx="7715100" cy="878700"/>
          </a:xfrm>
          <a:prstGeom prst="rect">
            <a:avLst/>
          </a:prstGeom>
          <a:noFill/>
          <a:ln>
            <a:noFill/>
          </a:ln>
        </p:spPr>
        <p:txBody>
          <a:bodyPr wrap="square" lIns="64275" tIns="32125" rIns="64275" bIns="32125" anchor="t" anchorCtr="0">
            <a:noAutofit/>
          </a:bodyPr>
          <a:lstStyle/>
          <a:p>
            <a:pPr marL="0" marR="0" lvl="0" indent="0" algn="l" rtl="0">
              <a:spcBef>
                <a:spcPts val="0"/>
              </a:spcBef>
              <a:spcAft>
                <a:spcPts val="0"/>
              </a:spcAft>
              <a:buNone/>
            </a:pPr>
            <a:r>
              <a:rPr lang="en-US" sz="4200" i="1">
                <a:solidFill>
                  <a:srgbClr val="53585F"/>
                </a:solidFill>
                <a:latin typeface="Trebuchet MS"/>
                <a:ea typeface="Trebuchet MS"/>
                <a:cs typeface="Trebuchet MS"/>
                <a:sym typeface="Trebuchet MS"/>
              </a:rPr>
              <a:t>Want more information?</a:t>
            </a:r>
            <a:endParaRPr sz="4200" i="1">
              <a:solidFill>
                <a:srgbClr val="53585F"/>
              </a:solidFill>
              <a:latin typeface="Trebuchet MS"/>
              <a:ea typeface="Trebuchet MS"/>
              <a:cs typeface="Trebuchet MS"/>
              <a:sym typeface="Trebuchet MS"/>
            </a:endParaRPr>
          </a:p>
          <a:p>
            <a:pPr marL="0" marR="0" lvl="0" indent="0" algn="l" rtl="0">
              <a:spcBef>
                <a:spcPts val="0"/>
              </a:spcBef>
              <a:spcAft>
                <a:spcPts val="0"/>
              </a:spcAft>
              <a:buNone/>
            </a:pPr>
            <a:endParaRPr sz="4200" b="0" i="1" u="none" strike="noStrike" cap="none">
              <a:solidFill>
                <a:srgbClr val="53585F"/>
              </a:solidFill>
              <a:latin typeface="Trebuchet MS"/>
              <a:ea typeface="Trebuchet MS"/>
              <a:cs typeface="Trebuchet MS"/>
              <a:sym typeface="Trebuchet MS"/>
            </a:endParaRPr>
          </a:p>
        </p:txBody>
      </p:sp>
      <p:sp>
        <p:nvSpPr>
          <p:cNvPr id="321" name="Shape 321"/>
          <p:cNvSpPr txBox="1">
            <a:spLocks noGrp="1"/>
          </p:cNvSpPr>
          <p:nvPr>
            <p:ph type="body" idx="1"/>
          </p:nvPr>
        </p:nvSpPr>
        <p:spPr>
          <a:xfrm>
            <a:off x="457650" y="1928825"/>
            <a:ext cx="8222400" cy="4018500"/>
          </a:xfrm>
          <a:prstGeom prst="rect">
            <a:avLst/>
          </a:prstGeom>
          <a:noFill/>
          <a:ln>
            <a:noFill/>
          </a:ln>
        </p:spPr>
        <p:txBody>
          <a:bodyPr wrap="square" lIns="64275" tIns="32125" rIns="64275" bIns="32125" anchor="t" anchorCtr="0">
            <a:noAutofit/>
          </a:bodyPr>
          <a:lstStyle/>
          <a:p>
            <a:pPr marL="457200" lvl="0" indent="0" rtl="0">
              <a:lnSpc>
                <a:spcPct val="115000"/>
              </a:lnSpc>
              <a:spcBef>
                <a:spcPts val="0"/>
              </a:spcBef>
              <a:spcAft>
                <a:spcPts val="0"/>
              </a:spcAft>
              <a:buNone/>
            </a:pPr>
            <a:r>
              <a:rPr lang="en-US" sz="2100">
                <a:solidFill>
                  <a:srgbClr val="53585F"/>
                </a:solidFill>
                <a:latin typeface="Trebuchet MS"/>
                <a:ea typeface="Trebuchet MS"/>
                <a:cs typeface="Trebuchet MS"/>
                <a:sym typeface="Trebuchet MS"/>
              </a:rPr>
              <a:t>Our website hosts resources (overview, technical, legal) and documentation for interested and current partners to view. </a:t>
            </a:r>
            <a:endParaRPr sz="2100">
              <a:solidFill>
                <a:srgbClr val="53585F"/>
              </a:solidFill>
              <a:latin typeface="Trebuchet MS"/>
              <a:ea typeface="Trebuchet MS"/>
              <a:cs typeface="Trebuchet MS"/>
              <a:sym typeface="Trebuchet MS"/>
            </a:endParaRPr>
          </a:p>
          <a:p>
            <a:pPr marL="457200" lvl="0" indent="0" rtl="0">
              <a:lnSpc>
                <a:spcPct val="115000"/>
              </a:lnSpc>
              <a:spcBef>
                <a:spcPts val="0"/>
              </a:spcBef>
              <a:spcAft>
                <a:spcPts val="0"/>
              </a:spcAft>
              <a:buNone/>
            </a:pPr>
            <a:endParaRPr sz="2100">
              <a:solidFill>
                <a:srgbClr val="53585F"/>
              </a:solidFill>
              <a:latin typeface="Trebuchet MS"/>
              <a:ea typeface="Trebuchet MS"/>
              <a:cs typeface="Trebuchet MS"/>
              <a:sym typeface="Trebuchet MS"/>
            </a:endParaRPr>
          </a:p>
          <a:p>
            <a:pPr marL="457200" lvl="0" indent="0" rtl="0">
              <a:lnSpc>
                <a:spcPct val="115000"/>
              </a:lnSpc>
              <a:spcBef>
                <a:spcPts val="0"/>
              </a:spcBef>
              <a:spcAft>
                <a:spcPts val="0"/>
              </a:spcAft>
              <a:buNone/>
            </a:pPr>
            <a:r>
              <a:rPr lang="en-US" sz="2100" u="sng">
                <a:solidFill>
                  <a:schemeClr val="hlink"/>
                </a:solidFill>
                <a:latin typeface="Trebuchet MS"/>
                <a:ea typeface="Trebuchet MS"/>
                <a:cs typeface="Trebuchet MS"/>
                <a:sym typeface="Trebuchet MS"/>
                <a:hlinkClick r:id="rId3"/>
              </a:rPr>
              <a:t>https://sites.google.com/state.co.us/refugeecoe/</a:t>
            </a:r>
            <a:endParaRPr sz="2100">
              <a:solidFill>
                <a:srgbClr val="53585F"/>
              </a:solidFill>
              <a:latin typeface="Trebuchet MS"/>
              <a:ea typeface="Trebuchet MS"/>
              <a:cs typeface="Trebuchet MS"/>
              <a:sym typeface="Trebuchet MS"/>
            </a:endParaRPr>
          </a:p>
          <a:p>
            <a:pPr marL="457200" lvl="0" indent="0" rtl="0">
              <a:lnSpc>
                <a:spcPct val="115000"/>
              </a:lnSpc>
              <a:spcBef>
                <a:spcPts val="0"/>
              </a:spcBef>
              <a:spcAft>
                <a:spcPts val="0"/>
              </a:spcAft>
              <a:buNone/>
            </a:pPr>
            <a:endParaRPr sz="2100">
              <a:solidFill>
                <a:srgbClr val="53585F"/>
              </a:solidFill>
              <a:latin typeface="Trebuchet MS"/>
              <a:ea typeface="Trebuchet MS"/>
              <a:cs typeface="Trebuchet MS"/>
              <a:sym typeface="Trebuchet MS"/>
            </a:endParaRPr>
          </a:p>
          <a:p>
            <a:pPr marL="0" lvl="0" indent="0" rtl="0">
              <a:lnSpc>
                <a:spcPct val="115000"/>
              </a:lnSpc>
              <a:spcBef>
                <a:spcPts val="0"/>
              </a:spcBef>
              <a:spcAft>
                <a:spcPts val="0"/>
              </a:spcAft>
              <a:buNone/>
            </a:pPr>
            <a:r>
              <a:rPr lang="en-US" sz="1800">
                <a:solidFill>
                  <a:srgbClr val="53585F"/>
                </a:solidFill>
                <a:latin typeface="Trebuchet MS"/>
                <a:ea typeface="Trebuchet MS"/>
                <a:cs typeface="Trebuchet MS"/>
                <a:sym typeface="Trebuchet MS"/>
              </a:rPr>
              <a:t>PROGRAMMATIC </a:t>
            </a:r>
            <a:endParaRPr sz="2100">
              <a:solidFill>
                <a:srgbClr val="53585F"/>
              </a:solidFill>
              <a:latin typeface="Trebuchet MS"/>
              <a:ea typeface="Trebuchet MS"/>
              <a:cs typeface="Trebuchet MS"/>
              <a:sym typeface="Trebuchet MS"/>
            </a:endParaRPr>
          </a:p>
          <a:p>
            <a:pPr marL="457200" lvl="0" indent="-342900" rtl="0">
              <a:lnSpc>
                <a:spcPct val="115000"/>
              </a:lnSpc>
              <a:spcBef>
                <a:spcPts val="0"/>
              </a:spcBef>
              <a:spcAft>
                <a:spcPts val="0"/>
              </a:spcAft>
              <a:buSzPts val="1800"/>
              <a:buFont typeface="Trebuchet MS"/>
              <a:buChar char="●"/>
            </a:pPr>
            <a:r>
              <a:rPr lang="en-US" sz="1800">
                <a:solidFill>
                  <a:srgbClr val="53585F"/>
                </a:solidFill>
                <a:latin typeface="Trebuchet MS"/>
                <a:ea typeface="Trebuchet MS"/>
                <a:cs typeface="Trebuchet MS"/>
                <a:sym typeface="Trebuchet MS"/>
              </a:rPr>
              <a:t>Carol Tumaylle, MPH (</a:t>
            </a:r>
            <a:r>
              <a:rPr lang="en-US" sz="1800" u="sng">
                <a:solidFill>
                  <a:schemeClr val="accent4"/>
                </a:solidFill>
                <a:latin typeface="Trebuchet MS"/>
                <a:ea typeface="Trebuchet MS"/>
                <a:cs typeface="Trebuchet MS"/>
                <a:sym typeface="Trebuchet MS"/>
                <a:hlinkClick r:id="rId4"/>
              </a:rPr>
              <a:t>carol.tumaylle@state.co.us</a:t>
            </a:r>
            <a:r>
              <a:rPr lang="en-US" sz="1800">
                <a:solidFill>
                  <a:srgbClr val="53585F"/>
                </a:solidFill>
                <a:latin typeface="Trebuchet MS"/>
                <a:ea typeface="Trebuchet MS"/>
                <a:cs typeface="Trebuchet MS"/>
                <a:sym typeface="Trebuchet MS"/>
              </a:rPr>
              <a:t>, 303-863-8211) </a:t>
            </a:r>
            <a:endParaRPr sz="1800">
              <a:solidFill>
                <a:srgbClr val="53585F"/>
              </a:solidFill>
              <a:latin typeface="Trebuchet MS"/>
              <a:ea typeface="Trebuchet MS"/>
              <a:cs typeface="Trebuchet MS"/>
              <a:sym typeface="Trebuchet MS"/>
            </a:endParaRPr>
          </a:p>
          <a:p>
            <a:pPr marL="0" lvl="0" indent="0" rtl="0">
              <a:lnSpc>
                <a:spcPct val="115000"/>
              </a:lnSpc>
              <a:spcBef>
                <a:spcPts val="0"/>
              </a:spcBef>
              <a:spcAft>
                <a:spcPts val="0"/>
              </a:spcAft>
              <a:buNone/>
            </a:pPr>
            <a:r>
              <a:rPr lang="en-US" sz="1800">
                <a:solidFill>
                  <a:srgbClr val="53585F"/>
                </a:solidFill>
                <a:latin typeface="Trebuchet MS"/>
                <a:ea typeface="Trebuchet MS"/>
                <a:cs typeface="Trebuchet MS"/>
                <a:sym typeface="Trebuchet MS"/>
              </a:rPr>
              <a:t>TECHNICAL </a:t>
            </a:r>
            <a:endParaRPr sz="1800">
              <a:solidFill>
                <a:srgbClr val="53585F"/>
              </a:solidFill>
              <a:latin typeface="Trebuchet MS"/>
              <a:ea typeface="Trebuchet MS"/>
              <a:cs typeface="Trebuchet MS"/>
              <a:sym typeface="Trebuchet MS"/>
            </a:endParaRPr>
          </a:p>
          <a:p>
            <a:pPr marL="457200" lvl="0" indent="-342900" rtl="0">
              <a:lnSpc>
                <a:spcPct val="115000"/>
              </a:lnSpc>
              <a:spcBef>
                <a:spcPts val="0"/>
              </a:spcBef>
              <a:spcAft>
                <a:spcPts val="0"/>
              </a:spcAft>
              <a:buSzPts val="1800"/>
              <a:buFont typeface="Trebuchet MS"/>
              <a:buChar char="●"/>
            </a:pPr>
            <a:r>
              <a:rPr lang="en-US" sz="1800">
                <a:solidFill>
                  <a:srgbClr val="53585F"/>
                </a:solidFill>
                <a:latin typeface="Trebuchet MS"/>
                <a:ea typeface="Trebuchet MS"/>
                <a:cs typeface="Trebuchet MS"/>
                <a:sym typeface="Trebuchet MS"/>
              </a:rPr>
              <a:t>Lori Kennedy, MSPH (</a:t>
            </a:r>
            <a:r>
              <a:rPr lang="en-US" sz="1800" u="sng">
                <a:solidFill>
                  <a:schemeClr val="hlink"/>
                </a:solidFill>
                <a:latin typeface="Trebuchet MS"/>
                <a:ea typeface="Trebuchet MS"/>
                <a:cs typeface="Trebuchet MS"/>
                <a:sym typeface="Trebuchet MS"/>
                <a:hlinkClick r:id="rId5"/>
              </a:rPr>
              <a:t>lori.kennedy@state.co.us</a:t>
            </a:r>
            <a:r>
              <a:rPr lang="en-US" sz="1800">
                <a:solidFill>
                  <a:srgbClr val="53585F"/>
                </a:solidFill>
                <a:latin typeface="Trebuchet MS"/>
                <a:ea typeface="Trebuchet MS"/>
                <a:cs typeface="Trebuchet MS"/>
                <a:sym typeface="Trebuchet MS"/>
              </a:rPr>
              <a:t>, 303-692-2624) </a:t>
            </a:r>
            <a:endParaRPr sz="1800">
              <a:solidFill>
                <a:srgbClr val="53585F"/>
              </a:solidFill>
              <a:latin typeface="Trebuchet MS"/>
              <a:ea typeface="Trebuchet MS"/>
              <a:cs typeface="Trebuchet MS"/>
              <a:sym typeface="Trebuchet MS"/>
            </a:endParaRPr>
          </a:p>
          <a:p>
            <a:pPr marL="457200" lvl="0" indent="-342900" rtl="0">
              <a:lnSpc>
                <a:spcPct val="115000"/>
              </a:lnSpc>
              <a:spcBef>
                <a:spcPts val="0"/>
              </a:spcBef>
              <a:spcAft>
                <a:spcPts val="0"/>
              </a:spcAft>
              <a:buSzPts val="1800"/>
              <a:buFont typeface="Trebuchet MS"/>
              <a:buChar char="●"/>
            </a:pPr>
            <a:r>
              <a:rPr lang="en-US" sz="1800">
                <a:solidFill>
                  <a:srgbClr val="53585F"/>
                </a:solidFill>
                <a:latin typeface="Trebuchet MS"/>
                <a:ea typeface="Trebuchet MS"/>
                <a:cs typeface="Trebuchet MS"/>
                <a:sym typeface="Trebuchet MS"/>
              </a:rPr>
              <a:t>Deborah Aragon, MSPH (</a:t>
            </a:r>
            <a:r>
              <a:rPr lang="en-US" sz="1800" u="sng">
                <a:solidFill>
                  <a:schemeClr val="hlink"/>
                </a:solidFill>
                <a:latin typeface="Trebuchet MS"/>
                <a:ea typeface="Trebuchet MS"/>
                <a:cs typeface="Trebuchet MS"/>
                <a:sym typeface="Trebuchet MS"/>
                <a:hlinkClick r:id="rId6"/>
              </a:rPr>
              <a:t>deborah.aragon@state.co.us</a:t>
            </a:r>
            <a:r>
              <a:rPr lang="en-US" sz="1800">
                <a:solidFill>
                  <a:srgbClr val="53585F"/>
                </a:solidFill>
                <a:latin typeface="Trebuchet MS"/>
                <a:ea typeface="Trebuchet MS"/>
                <a:cs typeface="Trebuchet MS"/>
                <a:sym typeface="Trebuchet MS"/>
              </a:rPr>
              <a:t>, 303-692-2762)</a:t>
            </a:r>
            <a:endParaRPr sz="1800">
              <a:solidFill>
                <a:srgbClr val="53585F"/>
              </a:solidFill>
              <a:latin typeface="Trebuchet MS"/>
              <a:ea typeface="Trebuchet MS"/>
              <a:cs typeface="Trebuchet MS"/>
              <a:sym typeface="Trebuchet MS"/>
            </a:endParaRPr>
          </a:p>
          <a:p>
            <a:pPr marL="0" lvl="0" indent="0" rtl="0">
              <a:lnSpc>
                <a:spcPct val="115000"/>
              </a:lnSpc>
              <a:spcBef>
                <a:spcPts val="0"/>
              </a:spcBef>
              <a:spcAft>
                <a:spcPts val="0"/>
              </a:spcAft>
              <a:buNone/>
            </a:pPr>
            <a:endParaRPr sz="2100">
              <a:solidFill>
                <a:srgbClr val="53585F"/>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PHE_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1">
      <a:dk1>
        <a:srgbClr val="000000"/>
      </a:dk1>
      <a:lt1>
        <a:srgbClr val="FFFFFF"/>
      </a:lt1>
      <a:dk2>
        <a:srgbClr val="005868"/>
      </a:dk2>
      <a:lt2>
        <a:srgbClr val="EEECE1"/>
      </a:lt2>
      <a:accent1>
        <a:srgbClr val="E52D00"/>
      </a:accent1>
      <a:accent2>
        <a:srgbClr val="002426"/>
      </a:accent2>
      <a:accent3>
        <a:srgbClr val="665100"/>
      </a:accent3>
      <a:accent4>
        <a:srgbClr val="EFD5A8"/>
      </a:accent4>
      <a:accent5>
        <a:srgbClr val="4BACC6"/>
      </a:accent5>
      <a:accent6>
        <a:srgbClr val="F79646"/>
      </a:accent6>
      <a:hlink>
        <a:srgbClr val="0000FF"/>
      </a:hlink>
      <a:folHlink>
        <a:srgbClr val="8017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DPA_colors">
      <a:dk1>
        <a:srgbClr val="4A535D"/>
      </a:dk1>
      <a:lt1>
        <a:srgbClr val="FFFFFF"/>
      </a:lt1>
      <a:dk2>
        <a:srgbClr val="FFFFFF"/>
      </a:dk2>
      <a:lt2>
        <a:srgbClr val="4A535D"/>
      </a:lt2>
      <a:accent1>
        <a:srgbClr val="188530"/>
      </a:accent1>
      <a:accent2>
        <a:srgbClr val="46B4D5"/>
      </a:accent2>
      <a:accent3>
        <a:srgbClr val="C7C9C9"/>
      </a:accent3>
      <a:accent4>
        <a:srgbClr val="BA7F22"/>
      </a:accent4>
      <a:accent5>
        <a:srgbClr val="4A535D"/>
      </a:accent5>
      <a:accent6>
        <a:srgbClr val="188530"/>
      </a:accent6>
      <a:hlink>
        <a:srgbClr val="BA7F22"/>
      </a:hlink>
      <a:folHlink>
        <a:srgbClr val="BA7F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DPA_colors">
      <a:dk1>
        <a:srgbClr val="4A535D"/>
      </a:dk1>
      <a:lt1>
        <a:srgbClr val="FFFFFF"/>
      </a:lt1>
      <a:dk2>
        <a:srgbClr val="FFFFFF"/>
      </a:dk2>
      <a:lt2>
        <a:srgbClr val="4A535D"/>
      </a:lt2>
      <a:accent1>
        <a:srgbClr val="188530"/>
      </a:accent1>
      <a:accent2>
        <a:srgbClr val="46B4D5"/>
      </a:accent2>
      <a:accent3>
        <a:srgbClr val="C7C9C9"/>
      </a:accent3>
      <a:accent4>
        <a:srgbClr val="BA7F22"/>
      </a:accent4>
      <a:accent5>
        <a:srgbClr val="4A535D"/>
      </a:accent5>
      <a:accent6>
        <a:srgbClr val="188530"/>
      </a:accent6>
      <a:hlink>
        <a:srgbClr val="BA7F22"/>
      </a:hlink>
      <a:folHlink>
        <a:srgbClr val="BA7F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(4:3)</PresentationFormat>
  <Paragraphs>109</Paragraphs>
  <Slides>8</Slides>
  <Notes>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8</vt:i4>
      </vt:variant>
    </vt:vector>
  </HeadingPairs>
  <TitlesOfParts>
    <vt:vector size="17" baseType="lpstr">
      <vt:lpstr>Arial</vt:lpstr>
      <vt:lpstr>Trebuchet MS</vt:lpstr>
      <vt:lpstr>Office Theme</vt:lpstr>
      <vt:lpstr>CDPHE_theme</vt:lpstr>
      <vt:lpstr>5_Office Theme</vt:lpstr>
      <vt:lpstr>6_Office Theme</vt:lpstr>
      <vt:lpstr>2_Office Theme</vt:lpstr>
      <vt:lpstr>2_Office Theme</vt:lpstr>
      <vt:lpstr>Default Design</vt:lpstr>
      <vt:lpstr>Center of Excellence in  Refugee Health: _________________ Wanted: National ICD Perspectives</vt:lpstr>
      <vt:lpstr>Our goals and vision</vt:lpstr>
      <vt:lpstr>Partnership Map</vt:lpstr>
      <vt:lpstr>Data warehouse diagram </vt:lpstr>
      <vt:lpstr>Next Steps | Create Indicators </vt:lpstr>
      <vt:lpstr>ICD-9, 10 indicators work</vt:lpstr>
      <vt:lpstr>Want more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of Excellence in  Refugee Health: _________________ Wanted: National ICD Perspectives</dc:title>
  <cp:lastModifiedBy>Kennedy, Lori L.</cp:lastModifiedBy>
  <cp:revision>1</cp:revision>
  <dcterms:modified xsi:type="dcterms:W3CDTF">2018-01-08T23:10:47Z</dcterms:modified>
</cp:coreProperties>
</file>