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2" r:id="rId1"/>
  </p:sldMasterIdLst>
  <p:notesMasterIdLst>
    <p:notesMasterId r:id="rId24"/>
  </p:notesMasterIdLst>
  <p:handoutMasterIdLst>
    <p:handoutMasterId r:id="rId25"/>
  </p:handoutMasterIdLst>
  <p:sldIdLst>
    <p:sldId id="369" r:id="rId2"/>
    <p:sldId id="418" r:id="rId3"/>
    <p:sldId id="370" r:id="rId4"/>
    <p:sldId id="371" r:id="rId5"/>
    <p:sldId id="372" r:id="rId6"/>
    <p:sldId id="434" r:id="rId7"/>
    <p:sldId id="373" r:id="rId8"/>
    <p:sldId id="374" r:id="rId9"/>
    <p:sldId id="375" r:id="rId10"/>
    <p:sldId id="376" r:id="rId11"/>
    <p:sldId id="459" r:id="rId12"/>
    <p:sldId id="424" r:id="rId13"/>
    <p:sldId id="388" r:id="rId14"/>
    <p:sldId id="444" r:id="rId15"/>
    <p:sldId id="427" r:id="rId16"/>
    <p:sldId id="428" r:id="rId17"/>
    <p:sldId id="430" r:id="rId18"/>
    <p:sldId id="429" r:id="rId19"/>
    <p:sldId id="443" r:id="rId20"/>
    <p:sldId id="451" r:id="rId21"/>
    <p:sldId id="458" r:id="rId22"/>
    <p:sldId id="448" r:id="rId23"/>
  </p:sldIdLst>
  <p:sldSz cx="9144000" cy="6858000" type="screen4x3"/>
  <p:notesSz cx="7077075" cy="9363075"/>
  <p:defaultTextStyle>
    <a:defPPr>
      <a:defRPr lang="en-US"/>
    </a:defPPr>
    <a:lvl1pPr algn="l" rtl="0" eaLnBrk="0" fontAlgn="base" hangingPunct="0">
      <a:spcBef>
        <a:spcPct val="0"/>
      </a:spcBef>
      <a:spcAft>
        <a:spcPct val="0"/>
      </a:spcAft>
      <a:defRPr kern="1200">
        <a:solidFill>
          <a:schemeClr val="tx1"/>
        </a:solidFill>
        <a:latin typeface="Tahoma" pitchFamily="-83" charset="0"/>
        <a:ea typeface="+mn-ea"/>
        <a:cs typeface="+mn-cs"/>
      </a:defRPr>
    </a:lvl1pPr>
    <a:lvl2pPr marL="457200" algn="l" rtl="0" eaLnBrk="0" fontAlgn="base" hangingPunct="0">
      <a:spcBef>
        <a:spcPct val="0"/>
      </a:spcBef>
      <a:spcAft>
        <a:spcPct val="0"/>
      </a:spcAft>
      <a:defRPr kern="1200">
        <a:solidFill>
          <a:schemeClr val="tx1"/>
        </a:solidFill>
        <a:latin typeface="Tahoma" pitchFamily="-83" charset="0"/>
        <a:ea typeface="+mn-ea"/>
        <a:cs typeface="+mn-cs"/>
      </a:defRPr>
    </a:lvl2pPr>
    <a:lvl3pPr marL="914400" algn="l" rtl="0" eaLnBrk="0" fontAlgn="base" hangingPunct="0">
      <a:spcBef>
        <a:spcPct val="0"/>
      </a:spcBef>
      <a:spcAft>
        <a:spcPct val="0"/>
      </a:spcAft>
      <a:defRPr kern="1200">
        <a:solidFill>
          <a:schemeClr val="tx1"/>
        </a:solidFill>
        <a:latin typeface="Tahoma" pitchFamily="-83" charset="0"/>
        <a:ea typeface="+mn-ea"/>
        <a:cs typeface="+mn-cs"/>
      </a:defRPr>
    </a:lvl3pPr>
    <a:lvl4pPr marL="1371600" algn="l" rtl="0" eaLnBrk="0" fontAlgn="base" hangingPunct="0">
      <a:spcBef>
        <a:spcPct val="0"/>
      </a:spcBef>
      <a:spcAft>
        <a:spcPct val="0"/>
      </a:spcAft>
      <a:defRPr kern="1200">
        <a:solidFill>
          <a:schemeClr val="tx1"/>
        </a:solidFill>
        <a:latin typeface="Tahoma" pitchFamily="-83" charset="0"/>
        <a:ea typeface="+mn-ea"/>
        <a:cs typeface="+mn-cs"/>
      </a:defRPr>
    </a:lvl4pPr>
    <a:lvl5pPr marL="1828800" algn="l" rtl="0" eaLnBrk="0" fontAlgn="base" hangingPunct="0">
      <a:spcBef>
        <a:spcPct val="0"/>
      </a:spcBef>
      <a:spcAft>
        <a:spcPct val="0"/>
      </a:spcAft>
      <a:defRPr kern="1200">
        <a:solidFill>
          <a:schemeClr val="tx1"/>
        </a:solidFill>
        <a:latin typeface="Tahoma" pitchFamily="-83" charset="0"/>
        <a:ea typeface="+mn-ea"/>
        <a:cs typeface="+mn-cs"/>
      </a:defRPr>
    </a:lvl5pPr>
    <a:lvl6pPr marL="2286000" algn="l" defTabSz="457200" rtl="0" eaLnBrk="1" latinLnBrk="0" hangingPunct="1">
      <a:defRPr kern="1200">
        <a:solidFill>
          <a:schemeClr val="tx1"/>
        </a:solidFill>
        <a:latin typeface="Tahoma" pitchFamily="-83" charset="0"/>
        <a:ea typeface="+mn-ea"/>
        <a:cs typeface="+mn-cs"/>
      </a:defRPr>
    </a:lvl6pPr>
    <a:lvl7pPr marL="2743200" algn="l" defTabSz="457200" rtl="0" eaLnBrk="1" latinLnBrk="0" hangingPunct="1">
      <a:defRPr kern="1200">
        <a:solidFill>
          <a:schemeClr val="tx1"/>
        </a:solidFill>
        <a:latin typeface="Tahoma" pitchFamily="-83" charset="0"/>
        <a:ea typeface="+mn-ea"/>
        <a:cs typeface="+mn-cs"/>
      </a:defRPr>
    </a:lvl7pPr>
    <a:lvl8pPr marL="3200400" algn="l" defTabSz="457200" rtl="0" eaLnBrk="1" latinLnBrk="0" hangingPunct="1">
      <a:defRPr kern="1200">
        <a:solidFill>
          <a:schemeClr val="tx1"/>
        </a:solidFill>
        <a:latin typeface="Tahoma" pitchFamily="-83" charset="0"/>
        <a:ea typeface="+mn-ea"/>
        <a:cs typeface="+mn-cs"/>
      </a:defRPr>
    </a:lvl8pPr>
    <a:lvl9pPr marL="3657600" algn="l" defTabSz="457200" rtl="0" eaLnBrk="1" latinLnBrk="0" hangingPunct="1">
      <a:defRPr kern="1200">
        <a:solidFill>
          <a:schemeClr val="tx1"/>
        </a:solidFill>
        <a:latin typeface="Tahoma" pitchFamily="-83"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A50021"/>
    <a:srgbClr val="FFFF66"/>
    <a:srgbClr val="DDDDDD"/>
    <a:srgbClr val="FF99CC"/>
    <a:srgbClr val="A5E000"/>
    <a:srgbClr val="CCFF3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829" autoAdjust="0"/>
    <p:restoredTop sz="94660"/>
  </p:normalViewPr>
  <p:slideViewPr>
    <p:cSldViewPr>
      <p:cViewPr varScale="1">
        <p:scale>
          <a:sx n="61" d="100"/>
          <a:sy n="61" d="100"/>
        </p:scale>
        <p:origin x="1035"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3066733" cy="468558"/>
          </a:xfrm>
          <a:prstGeom prst="rect">
            <a:avLst/>
          </a:prstGeom>
          <a:noFill/>
          <a:ln w="9525">
            <a:noFill/>
            <a:miter lim="800000"/>
            <a:headEnd/>
            <a:tailEnd/>
          </a:ln>
          <a:effectLst/>
        </p:spPr>
        <p:txBody>
          <a:bodyPr vert="horz" wrap="square" lIns="93049" tIns="46525" rIns="93049" bIns="46525" numCol="1" anchor="t" anchorCtr="0" compatLnSpc="1">
            <a:prstTxWarp prst="textNoShape">
              <a:avLst/>
            </a:prstTxWarp>
          </a:bodyPr>
          <a:lstStyle>
            <a:lvl1pPr eaLnBrk="1" hangingPunct="1">
              <a:defRPr sz="1200">
                <a:latin typeface="Times New Roman" pitchFamily="-107" charset="0"/>
              </a:defRPr>
            </a:lvl1pPr>
          </a:lstStyle>
          <a:p>
            <a:pPr>
              <a:defRPr/>
            </a:pPr>
            <a:endParaRPr lang="en-US"/>
          </a:p>
        </p:txBody>
      </p:sp>
      <p:sp>
        <p:nvSpPr>
          <p:cNvPr id="4099" name="Rectangle 3"/>
          <p:cNvSpPr>
            <a:spLocks noGrp="1" noChangeArrowheads="1"/>
          </p:cNvSpPr>
          <p:nvPr>
            <p:ph type="dt" sz="quarter" idx="1"/>
          </p:nvPr>
        </p:nvSpPr>
        <p:spPr bwMode="auto">
          <a:xfrm>
            <a:off x="4010342" y="1"/>
            <a:ext cx="3066733" cy="468558"/>
          </a:xfrm>
          <a:prstGeom prst="rect">
            <a:avLst/>
          </a:prstGeom>
          <a:noFill/>
          <a:ln w="9525">
            <a:noFill/>
            <a:miter lim="800000"/>
            <a:headEnd/>
            <a:tailEnd/>
          </a:ln>
          <a:effectLst/>
        </p:spPr>
        <p:txBody>
          <a:bodyPr vert="horz" wrap="square" lIns="93049" tIns="46525" rIns="93049" bIns="46525" numCol="1" anchor="t" anchorCtr="0" compatLnSpc="1">
            <a:prstTxWarp prst="textNoShape">
              <a:avLst/>
            </a:prstTxWarp>
          </a:bodyPr>
          <a:lstStyle>
            <a:lvl1pPr algn="r" eaLnBrk="1" hangingPunct="1">
              <a:defRPr sz="1200">
                <a:latin typeface="Times New Roman" pitchFamily="-107" charset="0"/>
              </a:defRPr>
            </a:lvl1pPr>
          </a:lstStyle>
          <a:p>
            <a:pPr>
              <a:defRPr/>
            </a:pPr>
            <a:endParaRPr lang="en-US"/>
          </a:p>
        </p:txBody>
      </p:sp>
      <p:sp>
        <p:nvSpPr>
          <p:cNvPr id="4100" name="Rectangle 4"/>
          <p:cNvSpPr>
            <a:spLocks noGrp="1" noChangeArrowheads="1"/>
          </p:cNvSpPr>
          <p:nvPr>
            <p:ph type="ftr" sz="quarter" idx="2"/>
          </p:nvPr>
        </p:nvSpPr>
        <p:spPr bwMode="auto">
          <a:xfrm>
            <a:off x="0" y="8894518"/>
            <a:ext cx="3066733" cy="468558"/>
          </a:xfrm>
          <a:prstGeom prst="rect">
            <a:avLst/>
          </a:prstGeom>
          <a:noFill/>
          <a:ln w="9525">
            <a:noFill/>
            <a:miter lim="800000"/>
            <a:headEnd/>
            <a:tailEnd/>
          </a:ln>
          <a:effectLst/>
        </p:spPr>
        <p:txBody>
          <a:bodyPr vert="horz" wrap="square" lIns="93049" tIns="46525" rIns="93049" bIns="46525" numCol="1" anchor="b" anchorCtr="0" compatLnSpc="1">
            <a:prstTxWarp prst="textNoShape">
              <a:avLst/>
            </a:prstTxWarp>
          </a:bodyPr>
          <a:lstStyle>
            <a:lvl1pPr eaLnBrk="1" hangingPunct="1">
              <a:defRPr sz="1200">
                <a:latin typeface="Times New Roman" pitchFamily="-107" charset="0"/>
              </a:defRPr>
            </a:lvl1pPr>
          </a:lstStyle>
          <a:p>
            <a:pPr>
              <a:defRPr/>
            </a:pPr>
            <a:endParaRPr lang="en-US"/>
          </a:p>
        </p:txBody>
      </p:sp>
      <p:sp>
        <p:nvSpPr>
          <p:cNvPr id="4101" name="Rectangle 5"/>
          <p:cNvSpPr>
            <a:spLocks noGrp="1" noChangeArrowheads="1"/>
          </p:cNvSpPr>
          <p:nvPr>
            <p:ph type="sldNum" sz="quarter" idx="3"/>
          </p:nvPr>
        </p:nvSpPr>
        <p:spPr bwMode="auto">
          <a:xfrm>
            <a:off x="4010342" y="8894518"/>
            <a:ext cx="3066733" cy="468558"/>
          </a:xfrm>
          <a:prstGeom prst="rect">
            <a:avLst/>
          </a:prstGeom>
          <a:noFill/>
          <a:ln w="9525">
            <a:noFill/>
            <a:miter lim="800000"/>
            <a:headEnd/>
            <a:tailEnd/>
          </a:ln>
          <a:effectLst/>
        </p:spPr>
        <p:txBody>
          <a:bodyPr vert="horz" wrap="square" lIns="93049" tIns="46525" rIns="93049" bIns="46525" numCol="1" anchor="b" anchorCtr="0" compatLnSpc="1">
            <a:prstTxWarp prst="textNoShape">
              <a:avLst/>
            </a:prstTxWarp>
          </a:bodyPr>
          <a:lstStyle>
            <a:lvl1pPr algn="r" eaLnBrk="1" hangingPunct="1">
              <a:defRPr sz="1200">
                <a:latin typeface="Times New Roman" pitchFamily="-107" charset="0"/>
              </a:defRPr>
            </a:lvl1pPr>
          </a:lstStyle>
          <a:p>
            <a:pPr>
              <a:defRPr/>
            </a:pPr>
            <a:fld id="{522D2D3D-C6F1-F84D-8C54-00225A14927E}" type="slidenum">
              <a:rPr lang="en-US"/>
              <a:pPr>
                <a:defRPr/>
              </a:pPr>
              <a:t>‹#›</a:t>
            </a:fld>
            <a:endParaRPr lang="en-US"/>
          </a:p>
        </p:txBody>
      </p:sp>
    </p:spTree>
    <p:extLst>
      <p:ext uri="{BB962C8B-B14F-4D97-AF65-F5344CB8AC3E}">
        <p14:creationId xmlns:p14="http://schemas.microsoft.com/office/powerpoint/2010/main" val="3751665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1"/>
            <a:ext cx="3066733" cy="468558"/>
          </a:xfrm>
          <a:prstGeom prst="rect">
            <a:avLst/>
          </a:prstGeom>
          <a:noFill/>
          <a:ln w="9525">
            <a:noFill/>
            <a:miter lim="800000"/>
            <a:headEnd/>
            <a:tailEnd/>
          </a:ln>
          <a:effectLst/>
        </p:spPr>
        <p:txBody>
          <a:bodyPr vert="horz" wrap="square" lIns="93049" tIns="46525" rIns="93049" bIns="46525" numCol="1" anchor="t" anchorCtr="0" compatLnSpc="1">
            <a:prstTxWarp prst="textNoShape">
              <a:avLst/>
            </a:prstTxWarp>
          </a:bodyPr>
          <a:lstStyle>
            <a:lvl1pPr eaLnBrk="1" hangingPunct="1">
              <a:defRPr sz="1200">
                <a:latin typeface="Times New Roman" pitchFamily="-107" charset="0"/>
              </a:defRPr>
            </a:lvl1pPr>
          </a:lstStyle>
          <a:p>
            <a:pPr>
              <a:defRPr/>
            </a:pPr>
            <a:endParaRPr lang="en-US"/>
          </a:p>
        </p:txBody>
      </p:sp>
      <p:sp>
        <p:nvSpPr>
          <p:cNvPr id="112643" name="Rectangle 3"/>
          <p:cNvSpPr>
            <a:spLocks noGrp="1" noChangeArrowheads="1"/>
          </p:cNvSpPr>
          <p:nvPr>
            <p:ph type="dt" idx="1"/>
          </p:nvPr>
        </p:nvSpPr>
        <p:spPr bwMode="auto">
          <a:xfrm>
            <a:off x="4008705" y="1"/>
            <a:ext cx="3066733" cy="468558"/>
          </a:xfrm>
          <a:prstGeom prst="rect">
            <a:avLst/>
          </a:prstGeom>
          <a:noFill/>
          <a:ln w="9525">
            <a:noFill/>
            <a:miter lim="800000"/>
            <a:headEnd/>
            <a:tailEnd/>
          </a:ln>
          <a:effectLst/>
        </p:spPr>
        <p:txBody>
          <a:bodyPr vert="horz" wrap="square" lIns="93049" tIns="46525" rIns="93049" bIns="46525" numCol="1" anchor="t" anchorCtr="0" compatLnSpc="1">
            <a:prstTxWarp prst="textNoShape">
              <a:avLst/>
            </a:prstTxWarp>
          </a:bodyPr>
          <a:lstStyle>
            <a:lvl1pPr algn="r" eaLnBrk="1" hangingPunct="1">
              <a:defRPr sz="1200">
                <a:latin typeface="Times New Roman" pitchFamily="-107" charset="0"/>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98563" y="703263"/>
            <a:ext cx="4679950" cy="3509962"/>
          </a:xfrm>
          <a:prstGeom prst="rect">
            <a:avLst/>
          </a:prstGeom>
          <a:noFill/>
          <a:ln w="9525">
            <a:solidFill>
              <a:srgbClr val="000000"/>
            </a:solidFill>
            <a:miter lim="800000"/>
            <a:headEnd/>
            <a:tailEnd/>
          </a:ln>
        </p:spPr>
      </p:sp>
      <p:sp>
        <p:nvSpPr>
          <p:cNvPr id="112645" name="Rectangle 5"/>
          <p:cNvSpPr>
            <a:spLocks noGrp="1" noChangeArrowheads="1"/>
          </p:cNvSpPr>
          <p:nvPr>
            <p:ph type="body" sz="quarter" idx="3"/>
          </p:nvPr>
        </p:nvSpPr>
        <p:spPr bwMode="auto">
          <a:xfrm>
            <a:off x="707708" y="4448067"/>
            <a:ext cx="5661660" cy="4212171"/>
          </a:xfrm>
          <a:prstGeom prst="rect">
            <a:avLst/>
          </a:prstGeom>
          <a:noFill/>
          <a:ln w="9525">
            <a:noFill/>
            <a:miter lim="800000"/>
            <a:headEnd/>
            <a:tailEnd/>
          </a:ln>
          <a:effectLst/>
        </p:spPr>
        <p:txBody>
          <a:bodyPr vert="horz" wrap="square" lIns="93049" tIns="46525" rIns="93049" bIns="465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646" name="Rectangle 6"/>
          <p:cNvSpPr>
            <a:spLocks noGrp="1" noChangeArrowheads="1"/>
          </p:cNvSpPr>
          <p:nvPr>
            <p:ph type="ftr" sz="quarter" idx="4"/>
          </p:nvPr>
        </p:nvSpPr>
        <p:spPr bwMode="auto">
          <a:xfrm>
            <a:off x="0" y="8892902"/>
            <a:ext cx="3066733" cy="468558"/>
          </a:xfrm>
          <a:prstGeom prst="rect">
            <a:avLst/>
          </a:prstGeom>
          <a:noFill/>
          <a:ln w="9525">
            <a:noFill/>
            <a:miter lim="800000"/>
            <a:headEnd/>
            <a:tailEnd/>
          </a:ln>
          <a:effectLst/>
        </p:spPr>
        <p:txBody>
          <a:bodyPr vert="horz" wrap="square" lIns="93049" tIns="46525" rIns="93049" bIns="46525" numCol="1" anchor="b" anchorCtr="0" compatLnSpc="1">
            <a:prstTxWarp prst="textNoShape">
              <a:avLst/>
            </a:prstTxWarp>
          </a:bodyPr>
          <a:lstStyle>
            <a:lvl1pPr eaLnBrk="1" hangingPunct="1">
              <a:defRPr sz="1200">
                <a:latin typeface="Times New Roman" pitchFamily="-107" charset="0"/>
              </a:defRPr>
            </a:lvl1pPr>
          </a:lstStyle>
          <a:p>
            <a:pPr>
              <a:defRPr/>
            </a:pPr>
            <a:endParaRPr lang="en-US"/>
          </a:p>
        </p:txBody>
      </p:sp>
      <p:sp>
        <p:nvSpPr>
          <p:cNvPr id="112647" name="Rectangle 7"/>
          <p:cNvSpPr>
            <a:spLocks noGrp="1" noChangeArrowheads="1"/>
          </p:cNvSpPr>
          <p:nvPr>
            <p:ph type="sldNum" sz="quarter" idx="5"/>
          </p:nvPr>
        </p:nvSpPr>
        <p:spPr bwMode="auto">
          <a:xfrm>
            <a:off x="4008705" y="8892902"/>
            <a:ext cx="3066733" cy="468558"/>
          </a:xfrm>
          <a:prstGeom prst="rect">
            <a:avLst/>
          </a:prstGeom>
          <a:noFill/>
          <a:ln w="9525">
            <a:noFill/>
            <a:miter lim="800000"/>
            <a:headEnd/>
            <a:tailEnd/>
          </a:ln>
          <a:effectLst/>
        </p:spPr>
        <p:txBody>
          <a:bodyPr vert="horz" wrap="square" lIns="93049" tIns="46525" rIns="93049" bIns="46525" numCol="1" anchor="b" anchorCtr="0" compatLnSpc="1">
            <a:prstTxWarp prst="textNoShape">
              <a:avLst/>
            </a:prstTxWarp>
          </a:bodyPr>
          <a:lstStyle>
            <a:lvl1pPr algn="r" eaLnBrk="1" hangingPunct="1">
              <a:defRPr sz="1200">
                <a:latin typeface="Times New Roman" pitchFamily="-107" charset="0"/>
              </a:defRPr>
            </a:lvl1pPr>
          </a:lstStyle>
          <a:p>
            <a:pPr>
              <a:defRPr/>
            </a:pPr>
            <a:fld id="{2282D6DE-8228-3C49-90C7-3C6BBE4420D6}" type="slidenum">
              <a:rPr lang="en-US"/>
              <a:pPr>
                <a:defRPr/>
              </a:pPr>
              <a:t>‹#›</a:t>
            </a:fld>
            <a:endParaRPr lang="en-US"/>
          </a:p>
        </p:txBody>
      </p:sp>
    </p:spTree>
    <p:extLst>
      <p:ext uri="{BB962C8B-B14F-4D97-AF65-F5344CB8AC3E}">
        <p14:creationId xmlns:p14="http://schemas.microsoft.com/office/powerpoint/2010/main" val="15220808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7" charset="0"/>
        <a:ea typeface="ＭＳ Ｐゴシック" pitchFamily="-83" charset="-128"/>
        <a:cs typeface="ＭＳ Ｐゴシック" pitchFamily="-83" charset="-128"/>
      </a:defRPr>
    </a:lvl1pPr>
    <a:lvl2pPr marL="457200"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7" charset="0"/>
        <a:ea typeface="ＭＳ Ｐゴシック" pitchFamily="-10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1</a:t>
            </a:fld>
            <a:endParaRPr lang="en-US"/>
          </a:p>
        </p:txBody>
      </p:sp>
    </p:spTree>
    <p:extLst>
      <p:ext uri="{BB962C8B-B14F-4D97-AF65-F5344CB8AC3E}">
        <p14:creationId xmlns:p14="http://schemas.microsoft.com/office/powerpoint/2010/main" val="1682102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10</a:t>
            </a:fld>
            <a:endParaRPr lang="en-US"/>
          </a:p>
        </p:txBody>
      </p:sp>
    </p:spTree>
    <p:extLst>
      <p:ext uri="{BB962C8B-B14F-4D97-AF65-F5344CB8AC3E}">
        <p14:creationId xmlns:p14="http://schemas.microsoft.com/office/powerpoint/2010/main" val="35979262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12</a:t>
            </a:fld>
            <a:endParaRPr lang="en-US"/>
          </a:p>
        </p:txBody>
      </p:sp>
    </p:spTree>
    <p:extLst>
      <p:ext uri="{BB962C8B-B14F-4D97-AF65-F5344CB8AC3E}">
        <p14:creationId xmlns:p14="http://schemas.microsoft.com/office/powerpoint/2010/main" val="12161916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13</a:t>
            </a:fld>
            <a:endParaRPr lang="en-US"/>
          </a:p>
        </p:txBody>
      </p:sp>
    </p:spTree>
    <p:extLst>
      <p:ext uri="{BB962C8B-B14F-4D97-AF65-F5344CB8AC3E}">
        <p14:creationId xmlns:p14="http://schemas.microsoft.com/office/powerpoint/2010/main" val="2430669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14</a:t>
            </a:fld>
            <a:endParaRPr lang="en-US"/>
          </a:p>
        </p:txBody>
      </p:sp>
    </p:spTree>
    <p:extLst>
      <p:ext uri="{BB962C8B-B14F-4D97-AF65-F5344CB8AC3E}">
        <p14:creationId xmlns:p14="http://schemas.microsoft.com/office/powerpoint/2010/main" val="16168797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15</a:t>
            </a:fld>
            <a:endParaRPr lang="en-US"/>
          </a:p>
        </p:txBody>
      </p:sp>
    </p:spTree>
    <p:extLst>
      <p:ext uri="{BB962C8B-B14F-4D97-AF65-F5344CB8AC3E}">
        <p14:creationId xmlns:p14="http://schemas.microsoft.com/office/powerpoint/2010/main" val="41253564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16</a:t>
            </a:fld>
            <a:endParaRPr lang="en-US"/>
          </a:p>
        </p:txBody>
      </p:sp>
    </p:spTree>
    <p:extLst>
      <p:ext uri="{BB962C8B-B14F-4D97-AF65-F5344CB8AC3E}">
        <p14:creationId xmlns:p14="http://schemas.microsoft.com/office/powerpoint/2010/main" val="3778281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17</a:t>
            </a:fld>
            <a:endParaRPr lang="en-US"/>
          </a:p>
        </p:txBody>
      </p:sp>
    </p:spTree>
    <p:extLst>
      <p:ext uri="{BB962C8B-B14F-4D97-AF65-F5344CB8AC3E}">
        <p14:creationId xmlns:p14="http://schemas.microsoft.com/office/powerpoint/2010/main" val="19349853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18</a:t>
            </a:fld>
            <a:endParaRPr lang="en-US"/>
          </a:p>
        </p:txBody>
      </p:sp>
    </p:spTree>
    <p:extLst>
      <p:ext uri="{BB962C8B-B14F-4D97-AF65-F5344CB8AC3E}">
        <p14:creationId xmlns:p14="http://schemas.microsoft.com/office/powerpoint/2010/main" val="410799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19</a:t>
            </a:fld>
            <a:endParaRPr lang="en-US"/>
          </a:p>
        </p:txBody>
      </p:sp>
    </p:spTree>
    <p:extLst>
      <p:ext uri="{BB962C8B-B14F-4D97-AF65-F5344CB8AC3E}">
        <p14:creationId xmlns:p14="http://schemas.microsoft.com/office/powerpoint/2010/main" val="27908780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20</a:t>
            </a:fld>
            <a:endParaRPr lang="en-US"/>
          </a:p>
        </p:txBody>
      </p:sp>
    </p:spTree>
    <p:extLst>
      <p:ext uri="{BB962C8B-B14F-4D97-AF65-F5344CB8AC3E}">
        <p14:creationId xmlns:p14="http://schemas.microsoft.com/office/powerpoint/2010/main" val="3777460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2</a:t>
            </a:fld>
            <a:endParaRPr lang="en-US"/>
          </a:p>
        </p:txBody>
      </p:sp>
    </p:spTree>
    <p:extLst>
      <p:ext uri="{BB962C8B-B14F-4D97-AF65-F5344CB8AC3E}">
        <p14:creationId xmlns:p14="http://schemas.microsoft.com/office/powerpoint/2010/main" val="10878565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21</a:t>
            </a:fld>
            <a:endParaRPr lang="en-US"/>
          </a:p>
        </p:txBody>
      </p:sp>
    </p:spTree>
    <p:extLst>
      <p:ext uri="{BB962C8B-B14F-4D97-AF65-F5344CB8AC3E}">
        <p14:creationId xmlns:p14="http://schemas.microsoft.com/office/powerpoint/2010/main" val="20750800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22</a:t>
            </a:fld>
            <a:endParaRPr lang="en-US"/>
          </a:p>
        </p:txBody>
      </p:sp>
    </p:spTree>
    <p:extLst>
      <p:ext uri="{BB962C8B-B14F-4D97-AF65-F5344CB8AC3E}">
        <p14:creationId xmlns:p14="http://schemas.microsoft.com/office/powerpoint/2010/main" val="199390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3</a:t>
            </a:fld>
            <a:endParaRPr lang="en-US"/>
          </a:p>
        </p:txBody>
      </p:sp>
    </p:spTree>
    <p:extLst>
      <p:ext uri="{BB962C8B-B14F-4D97-AF65-F5344CB8AC3E}">
        <p14:creationId xmlns:p14="http://schemas.microsoft.com/office/powerpoint/2010/main" val="317911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4</a:t>
            </a:fld>
            <a:endParaRPr lang="en-US"/>
          </a:p>
        </p:txBody>
      </p:sp>
    </p:spTree>
    <p:extLst>
      <p:ext uri="{BB962C8B-B14F-4D97-AF65-F5344CB8AC3E}">
        <p14:creationId xmlns:p14="http://schemas.microsoft.com/office/powerpoint/2010/main" val="1944049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5</a:t>
            </a:fld>
            <a:endParaRPr lang="en-US"/>
          </a:p>
        </p:txBody>
      </p:sp>
    </p:spTree>
    <p:extLst>
      <p:ext uri="{BB962C8B-B14F-4D97-AF65-F5344CB8AC3E}">
        <p14:creationId xmlns:p14="http://schemas.microsoft.com/office/powerpoint/2010/main" val="3502289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6</a:t>
            </a:fld>
            <a:endParaRPr lang="en-US"/>
          </a:p>
        </p:txBody>
      </p:sp>
    </p:spTree>
    <p:extLst>
      <p:ext uri="{BB962C8B-B14F-4D97-AF65-F5344CB8AC3E}">
        <p14:creationId xmlns:p14="http://schemas.microsoft.com/office/powerpoint/2010/main" val="1362660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7</a:t>
            </a:fld>
            <a:endParaRPr lang="en-US"/>
          </a:p>
        </p:txBody>
      </p:sp>
    </p:spTree>
    <p:extLst>
      <p:ext uri="{BB962C8B-B14F-4D97-AF65-F5344CB8AC3E}">
        <p14:creationId xmlns:p14="http://schemas.microsoft.com/office/powerpoint/2010/main" val="42655098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8</a:t>
            </a:fld>
            <a:endParaRPr lang="en-US"/>
          </a:p>
        </p:txBody>
      </p:sp>
    </p:spTree>
    <p:extLst>
      <p:ext uri="{BB962C8B-B14F-4D97-AF65-F5344CB8AC3E}">
        <p14:creationId xmlns:p14="http://schemas.microsoft.com/office/powerpoint/2010/main" val="176154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282D6DE-8228-3C49-90C7-3C6BBE4420D6}" type="slidenum">
              <a:rPr lang="en-US" smtClean="0"/>
              <a:pPr>
                <a:defRPr/>
              </a:pPr>
              <a:t>9</a:t>
            </a:fld>
            <a:endParaRPr lang="en-US"/>
          </a:p>
        </p:txBody>
      </p:sp>
    </p:spTree>
    <p:extLst>
      <p:ext uri="{BB962C8B-B14F-4D97-AF65-F5344CB8AC3E}">
        <p14:creationId xmlns:p14="http://schemas.microsoft.com/office/powerpoint/2010/main" val="2135444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86669582-0C56-044F-87FE-1C61D069219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56C51BEC-CF04-2044-8F7C-A764060E016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04800"/>
            <a:ext cx="18859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04800"/>
            <a:ext cx="55054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A3A136EE-6F78-804A-B32E-6B6BA8CB6CC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37FA7F6E-2827-A941-93FC-AE8451D9A36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7"/>
          <p:cNvSpPr>
            <a:spLocks noGrp="1" noChangeArrowheads="1"/>
          </p:cNvSpPr>
          <p:nvPr>
            <p:ph type="dt" sz="half" idx="10"/>
          </p:nvPr>
        </p:nvSpPr>
        <p:spPr>
          <a:ln/>
        </p:spPr>
        <p:txBody>
          <a:bodyPr/>
          <a:lstStyle>
            <a:lvl1pPr>
              <a:defRPr/>
            </a:lvl1pPr>
          </a:lstStyle>
          <a:p>
            <a:pPr>
              <a:defRPr/>
            </a:pPr>
            <a:endParaRPr lang="en-US"/>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EE9C7EBF-0BD8-DE42-AB1A-544AB2BD26A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F0DA44F5-4F30-8E42-B797-E94ABBC64CC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7"/>
          <p:cNvSpPr>
            <a:spLocks noGrp="1" noChangeArrowheads="1"/>
          </p:cNvSpPr>
          <p:nvPr>
            <p:ph type="dt" sz="half" idx="10"/>
          </p:nvPr>
        </p:nvSpPr>
        <p:spPr>
          <a:ln/>
        </p:spPr>
        <p:txBody>
          <a:bodyPr/>
          <a:lstStyle>
            <a:lvl1pPr>
              <a:defRPr/>
            </a:lvl1pPr>
          </a:lstStyle>
          <a:p>
            <a:pPr>
              <a:defRPr/>
            </a:pPr>
            <a:endParaRPr lang="en-US"/>
          </a:p>
        </p:txBody>
      </p:sp>
      <p:sp>
        <p:nvSpPr>
          <p:cNvPr id="8" name="Rectangle 18"/>
          <p:cNvSpPr>
            <a:spLocks noGrp="1" noChangeArrowheads="1"/>
          </p:cNvSpPr>
          <p:nvPr>
            <p:ph type="ftr" sz="quarter" idx="11"/>
          </p:nvPr>
        </p:nvSpPr>
        <p:spPr>
          <a:ln/>
        </p:spPr>
        <p:txBody>
          <a:bodyPr/>
          <a:lstStyle>
            <a:lvl1pPr>
              <a:defRPr/>
            </a:lvl1pPr>
          </a:lstStyle>
          <a:p>
            <a:pPr>
              <a:defRPr/>
            </a:pPr>
            <a:endParaRPr lang="en-US"/>
          </a:p>
        </p:txBody>
      </p:sp>
      <p:sp>
        <p:nvSpPr>
          <p:cNvPr id="9" name="Rectangle 19"/>
          <p:cNvSpPr>
            <a:spLocks noGrp="1" noChangeArrowheads="1"/>
          </p:cNvSpPr>
          <p:nvPr>
            <p:ph type="sldNum" sz="quarter" idx="12"/>
          </p:nvPr>
        </p:nvSpPr>
        <p:spPr>
          <a:ln/>
        </p:spPr>
        <p:txBody>
          <a:bodyPr/>
          <a:lstStyle>
            <a:lvl1pPr>
              <a:defRPr/>
            </a:lvl1pPr>
          </a:lstStyle>
          <a:p>
            <a:pPr>
              <a:defRPr/>
            </a:pPr>
            <a:fld id="{CD98B772-2FF4-1547-B5B0-1137E4A6996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7"/>
          <p:cNvSpPr>
            <a:spLocks noGrp="1" noChangeArrowheads="1"/>
          </p:cNvSpPr>
          <p:nvPr>
            <p:ph type="dt" sz="half" idx="10"/>
          </p:nvPr>
        </p:nvSpPr>
        <p:spPr>
          <a:ln/>
        </p:spPr>
        <p:txBody>
          <a:bodyPr/>
          <a:lstStyle>
            <a:lvl1pPr>
              <a:defRPr/>
            </a:lvl1pPr>
          </a:lstStyle>
          <a:p>
            <a:pPr>
              <a:defRPr/>
            </a:pPr>
            <a:endParaRPr lang="en-US"/>
          </a:p>
        </p:txBody>
      </p:sp>
      <p:sp>
        <p:nvSpPr>
          <p:cNvPr id="4" name="Rectangle 18"/>
          <p:cNvSpPr>
            <a:spLocks noGrp="1" noChangeArrowheads="1"/>
          </p:cNvSpPr>
          <p:nvPr>
            <p:ph type="ftr" sz="quarter" idx="11"/>
          </p:nvPr>
        </p:nvSpPr>
        <p:spPr>
          <a:ln/>
        </p:spPr>
        <p:txBody>
          <a:bodyPr/>
          <a:lstStyle>
            <a:lvl1pPr>
              <a:defRPr/>
            </a:lvl1pPr>
          </a:lstStyle>
          <a:p>
            <a:pPr>
              <a:defRPr/>
            </a:pPr>
            <a:endParaRPr lang="en-US"/>
          </a:p>
        </p:txBody>
      </p:sp>
      <p:sp>
        <p:nvSpPr>
          <p:cNvPr id="5" name="Rectangle 19"/>
          <p:cNvSpPr>
            <a:spLocks noGrp="1" noChangeArrowheads="1"/>
          </p:cNvSpPr>
          <p:nvPr>
            <p:ph type="sldNum" sz="quarter" idx="12"/>
          </p:nvPr>
        </p:nvSpPr>
        <p:spPr>
          <a:ln/>
        </p:spPr>
        <p:txBody>
          <a:bodyPr/>
          <a:lstStyle>
            <a:lvl1pPr>
              <a:defRPr/>
            </a:lvl1pPr>
          </a:lstStyle>
          <a:p>
            <a:pPr>
              <a:defRPr/>
            </a:pPr>
            <a:fld id="{F87BBA97-CDC9-FA4A-948A-00C6B49FB5D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endParaRPr lang="en-US"/>
          </a:p>
        </p:txBody>
      </p:sp>
      <p:sp>
        <p:nvSpPr>
          <p:cNvPr id="3" name="Rectangle 18"/>
          <p:cNvSpPr>
            <a:spLocks noGrp="1" noChangeArrowheads="1"/>
          </p:cNvSpPr>
          <p:nvPr>
            <p:ph type="ftr" sz="quarter" idx="11"/>
          </p:nvPr>
        </p:nvSpPr>
        <p:spPr>
          <a:ln/>
        </p:spPr>
        <p:txBody>
          <a:bodyPr/>
          <a:lstStyle>
            <a:lvl1pPr>
              <a:defRPr/>
            </a:lvl1pPr>
          </a:lstStyle>
          <a:p>
            <a:pPr>
              <a:defRPr/>
            </a:pPr>
            <a:endParaRPr lang="en-US"/>
          </a:p>
        </p:txBody>
      </p:sp>
      <p:sp>
        <p:nvSpPr>
          <p:cNvPr id="4" name="Rectangle 19"/>
          <p:cNvSpPr>
            <a:spLocks noGrp="1" noChangeArrowheads="1"/>
          </p:cNvSpPr>
          <p:nvPr>
            <p:ph type="sldNum" sz="quarter" idx="12"/>
          </p:nvPr>
        </p:nvSpPr>
        <p:spPr>
          <a:ln/>
        </p:spPr>
        <p:txBody>
          <a:bodyPr/>
          <a:lstStyle>
            <a:lvl1pPr>
              <a:defRPr/>
            </a:lvl1pPr>
          </a:lstStyle>
          <a:p>
            <a:pPr>
              <a:defRPr/>
            </a:pPr>
            <a:fld id="{3548900B-5E74-1144-9828-D138F01962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92A8B49D-CB3A-044F-86B9-04DA91D9AEE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endParaRPr lang="en-US"/>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170D4BA7-BAAD-1F4E-8FD4-81909A1B7FF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6350"/>
            <a:ext cx="9140825" cy="6851650"/>
            <a:chOff x="0" y="4"/>
            <a:chExt cx="5758" cy="4316"/>
          </a:xfrm>
        </p:grpSpPr>
        <p:sp>
          <p:nvSpPr>
            <p:cNvPr id="229379" name="Freeform 3"/>
            <p:cNvSpPr>
              <a:spLocks/>
            </p:cNvSpPr>
            <p:nvPr/>
          </p:nvSpPr>
          <p:spPr bwMode="hidden">
            <a:xfrm>
              <a:off x="558" y="1161"/>
              <a:ext cx="5200" cy="3159"/>
            </a:xfrm>
            <a:custGeom>
              <a:avLst/>
              <a:gdLst/>
              <a:ahLst/>
              <a:cxnLst>
                <a:cxn ang="0">
                  <a:pos x="0" y="3159"/>
                </a:cxn>
                <a:cxn ang="0">
                  <a:pos x="5184" y="3159"/>
                </a:cxn>
                <a:cxn ang="0">
                  <a:pos x="5184" y="0"/>
                </a:cxn>
                <a:cxn ang="0">
                  <a:pos x="0" y="0"/>
                </a:cxn>
                <a:cxn ang="0">
                  <a:pos x="0" y="3159"/>
                </a:cxn>
                <a:cxn ang="0">
                  <a:pos x="0" y="3159"/>
                </a:cxn>
              </a:cxnLst>
              <a:rect l="0" t="0" r="r" b="b"/>
              <a:pathLst>
                <a:path w="5184" h="3159">
                  <a:moveTo>
                    <a:pt x="0" y="3159"/>
                  </a:moveTo>
                  <a:lnTo>
                    <a:pt x="5184" y="3159"/>
                  </a:lnTo>
                  <a:lnTo>
                    <a:pt x="5184" y="0"/>
                  </a:lnTo>
                  <a:lnTo>
                    <a:pt x="0" y="0"/>
                  </a:lnTo>
                  <a:lnTo>
                    <a:pt x="0" y="3159"/>
                  </a:lnTo>
                  <a:lnTo>
                    <a:pt x="0" y="3159"/>
                  </a:lnTo>
                  <a:close/>
                </a:path>
              </a:pathLst>
            </a:custGeom>
            <a:gradFill rotWithShape="0">
              <a:gsLst>
                <a:gs pos="0">
                  <a:schemeClr val="bg1"/>
                </a:gs>
                <a:gs pos="100000">
                  <a:schemeClr val="bg2"/>
                </a:gs>
              </a:gsLst>
              <a:lin ang="0" scaled="1"/>
            </a:gradFill>
            <a:ln w="9525">
              <a:noFill/>
              <a:round/>
              <a:headEnd/>
              <a:tailEnd/>
            </a:ln>
          </p:spPr>
          <p:txBody>
            <a:bodyPr>
              <a:prstTxWarp prst="textNoShape">
                <a:avLst/>
              </a:prstTxWarp>
            </a:bodyPr>
            <a:lstStyle/>
            <a:p>
              <a:pPr>
                <a:defRPr/>
              </a:pPr>
              <a:endParaRPr lang="en-US">
                <a:latin typeface="Tahoma" pitchFamily="-107" charset="0"/>
              </a:endParaRPr>
            </a:p>
          </p:txBody>
        </p:sp>
        <p:sp>
          <p:nvSpPr>
            <p:cNvPr id="229380" name="Freeform 4"/>
            <p:cNvSpPr>
              <a:spLocks/>
            </p:cNvSpPr>
            <p:nvPr/>
          </p:nvSpPr>
          <p:spPr bwMode="hidden">
            <a:xfrm>
              <a:off x="0" y="1161"/>
              <a:ext cx="558" cy="3159"/>
            </a:xfrm>
            <a:custGeom>
              <a:avLst/>
              <a:gdLst/>
              <a:ahLst/>
              <a:cxnLst>
                <a:cxn ang="0">
                  <a:pos x="0" y="0"/>
                </a:cxn>
                <a:cxn ang="0">
                  <a:pos x="0" y="3159"/>
                </a:cxn>
                <a:cxn ang="0">
                  <a:pos x="556" y="3159"/>
                </a:cxn>
                <a:cxn ang="0">
                  <a:pos x="556" y="0"/>
                </a:cxn>
                <a:cxn ang="0">
                  <a:pos x="0" y="0"/>
                </a:cxn>
                <a:cxn ang="0">
                  <a:pos x="0" y="0"/>
                </a:cxn>
              </a:cxnLst>
              <a:rect l="0" t="0" r="r" b="b"/>
              <a:pathLst>
                <a:path w="556" h="3159">
                  <a:moveTo>
                    <a:pt x="0" y="0"/>
                  </a:moveTo>
                  <a:lnTo>
                    <a:pt x="0" y="3159"/>
                  </a:lnTo>
                  <a:lnTo>
                    <a:pt x="556" y="3159"/>
                  </a:lnTo>
                  <a:lnTo>
                    <a:pt x="556" y="0"/>
                  </a:lnTo>
                  <a:lnTo>
                    <a:pt x="0" y="0"/>
                  </a:lnTo>
                  <a:lnTo>
                    <a:pt x="0" y="0"/>
                  </a:lnTo>
                  <a:close/>
                </a:path>
              </a:pathLst>
            </a:custGeom>
            <a:gradFill rotWithShape="0">
              <a:gsLst>
                <a:gs pos="0">
                  <a:schemeClr val="bg1"/>
                </a:gs>
                <a:gs pos="100000">
                  <a:schemeClr val="bg2"/>
                </a:gs>
              </a:gsLst>
              <a:lin ang="5400000" scaled="1"/>
            </a:gradFill>
            <a:ln w="9525">
              <a:noFill/>
              <a:round/>
              <a:headEnd/>
              <a:tailEnd/>
            </a:ln>
          </p:spPr>
          <p:txBody>
            <a:bodyPr>
              <a:prstTxWarp prst="textNoShape">
                <a:avLst/>
              </a:prstTxWarp>
            </a:bodyPr>
            <a:lstStyle/>
            <a:p>
              <a:pPr>
                <a:defRPr/>
              </a:pPr>
              <a:endParaRPr lang="en-US">
                <a:latin typeface="Tahoma" pitchFamily="-107" charset="0"/>
              </a:endParaRPr>
            </a:p>
          </p:txBody>
        </p:sp>
        <p:grpSp>
          <p:nvGrpSpPr>
            <p:cNvPr id="13322" name="Group 5"/>
            <p:cNvGrpSpPr>
              <a:grpSpLocks/>
            </p:cNvGrpSpPr>
            <p:nvPr userDrawn="1"/>
          </p:nvGrpSpPr>
          <p:grpSpPr bwMode="auto">
            <a:xfrm>
              <a:off x="0" y="4"/>
              <a:ext cx="5758" cy="4316"/>
              <a:chOff x="0" y="4"/>
              <a:chExt cx="5758" cy="4316"/>
            </a:xfrm>
          </p:grpSpPr>
          <p:sp>
            <p:nvSpPr>
              <p:cNvPr id="229382" name="Freeform 6"/>
              <p:cNvSpPr>
                <a:spLocks/>
              </p:cNvSpPr>
              <p:nvPr/>
            </p:nvSpPr>
            <p:spPr bwMode="ltGray">
              <a:xfrm>
                <a:off x="552" y="4"/>
                <a:ext cx="12" cy="695"/>
              </a:xfrm>
              <a:custGeom>
                <a:avLst/>
                <a:gdLst/>
                <a:ahLst/>
                <a:cxnLst>
                  <a:cxn ang="0">
                    <a:pos x="12" y="0"/>
                  </a:cxn>
                  <a:cxn ang="0">
                    <a:pos x="0" y="0"/>
                  </a:cxn>
                  <a:cxn ang="0">
                    <a:pos x="0" y="695"/>
                  </a:cxn>
                  <a:cxn ang="0">
                    <a:pos x="12" y="695"/>
                  </a:cxn>
                  <a:cxn ang="0">
                    <a:pos x="12" y="0"/>
                  </a:cxn>
                  <a:cxn ang="0">
                    <a:pos x="12" y="0"/>
                  </a:cxn>
                </a:cxnLst>
                <a:rect l="0" t="0" r="r" b="b"/>
                <a:pathLst>
                  <a:path w="12" h="695">
                    <a:moveTo>
                      <a:pt x="12" y="0"/>
                    </a:moveTo>
                    <a:lnTo>
                      <a:pt x="0" y="0"/>
                    </a:lnTo>
                    <a:lnTo>
                      <a:pt x="0" y="695"/>
                    </a:lnTo>
                    <a:lnTo>
                      <a:pt x="12" y="695"/>
                    </a:lnTo>
                    <a:lnTo>
                      <a:pt x="12" y="0"/>
                    </a:lnTo>
                    <a:lnTo>
                      <a:pt x="12" y="0"/>
                    </a:lnTo>
                    <a:close/>
                  </a:path>
                </a:pathLst>
              </a:custGeom>
              <a:gradFill rotWithShape="0">
                <a:gsLst>
                  <a:gs pos="0">
                    <a:schemeClr val="bg1"/>
                  </a:gs>
                  <a:gs pos="100000">
                    <a:schemeClr val="bg2"/>
                  </a:gs>
                </a:gsLst>
                <a:lin ang="5400000" scaled="1"/>
              </a:gradFill>
              <a:ln w="9525">
                <a:noFill/>
                <a:round/>
                <a:headEnd/>
                <a:tailEnd/>
              </a:ln>
            </p:spPr>
            <p:txBody>
              <a:bodyPr>
                <a:prstTxWarp prst="textNoShape">
                  <a:avLst/>
                </a:prstTxWarp>
              </a:bodyPr>
              <a:lstStyle/>
              <a:p>
                <a:pPr>
                  <a:defRPr/>
                </a:pPr>
                <a:endParaRPr lang="en-US">
                  <a:latin typeface="Tahoma" pitchFamily="-107" charset="0"/>
                </a:endParaRPr>
              </a:p>
            </p:txBody>
          </p:sp>
          <p:sp>
            <p:nvSpPr>
              <p:cNvPr id="229383" name="Freeform 7"/>
              <p:cNvSpPr>
                <a:spLocks/>
              </p:cNvSpPr>
              <p:nvPr/>
            </p:nvSpPr>
            <p:spPr bwMode="ltGray">
              <a:xfrm>
                <a:off x="552" y="1623"/>
                <a:ext cx="12" cy="2697"/>
              </a:xfrm>
              <a:custGeom>
                <a:avLst/>
                <a:gdLst/>
                <a:ahLst/>
                <a:cxnLst>
                  <a:cxn ang="0">
                    <a:pos x="0" y="2697"/>
                  </a:cxn>
                  <a:cxn ang="0">
                    <a:pos x="12" y="2697"/>
                  </a:cxn>
                  <a:cxn ang="0">
                    <a:pos x="12" y="0"/>
                  </a:cxn>
                  <a:cxn ang="0">
                    <a:pos x="0" y="0"/>
                  </a:cxn>
                  <a:cxn ang="0">
                    <a:pos x="0" y="2697"/>
                  </a:cxn>
                  <a:cxn ang="0">
                    <a:pos x="0" y="2697"/>
                  </a:cxn>
                </a:cxnLst>
                <a:rect l="0" t="0" r="r" b="b"/>
                <a:pathLst>
                  <a:path w="12" h="2697">
                    <a:moveTo>
                      <a:pt x="0" y="2697"/>
                    </a:moveTo>
                    <a:lnTo>
                      <a:pt x="12" y="2697"/>
                    </a:lnTo>
                    <a:lnTo>
                      <a:pt x="12" y="0"/>
                    </a:lnTo>
                    <a:lnTo>
                      <a:pt x="0" y="0"/>
                    </a:lnTo>
                    <a:lnTo>
                      <a:pt x="0" y="2697"/>
                    </a:lnTo>
                    <a:lnTo>
                      <a:pt x="0" y="2697"/>
                    </a:lnTo>
                    <a:close/>
                  </a:path>
                </a:pathLst>
              </a:custGeom>
              <a:gradFill rotWithShape="0">
                <a:gsLst>
                  <a:gs pos="0">
                    <a:schemeClr val="bg2"/>
                  </a:gs>
                  <a:gs pos="100000">
                    <a:schemeClr val="bg1"/>
                  </a:gs>
                </a:gsLst>
                <a:lin ang="5400000" scaled="1"/>
              </a:gradFill>
              <a:ln w="9525">
                <a:noFill/>
                <a:round/>
                <a:headEnd/>
                <a:tailEnd/>
              </a:ln>
            </p:spPr>
            <p:txBody>
              <a:bodyPr>
                <a:prstTxWarp prst="textNoShape">
                  <a:avLst/>
                </a:prstTxWarp>
              </a:bodyPr>
              <a:lstStyle/>
              <a:p>
                <a:pPr>
                  <a:defRPr/>
                </a:pPr>
                <a:endParaRPr lang="en-US">
                  <a:latin typeface="Tahoma" pitchFamily="-107" charset="0"/>
                </a:endParaRPr>
              </a:p>
            </p:txBody>
          </p:sp>
          <p:sp>
            <p:nvSpPr>
              <p:cNvPr id="229384" name="Freeform 8"/>
              <p:cNvSpPr>
                <a:spLocks/>
              </p:cNvSpPr>
              <p:nvPr/>
            </p:nvSpPr>
            <p:spPr bwMode="ltGray">
              <a:xfrm>
                <a:off x="1019" y="1155"/>
                <a:ext cx="4739" cy="12"/>
              </a:xfrm>
              <a:custGeom>
                <a:avLst/>
                <a:gdLst/>
                <a:ahLst/>
                <a:cxnLst>
                  <a:cxn ang="0">
                    <a:pos x="4724" y="0"/>
                  </a:cxn>
                  <a:cxn ang="0">
                    <a:pos x="0" y="0"/>
                  </a:cxn>
                  <a:cxn ang="0">
                    <a:pos x="0" y="12"/>
                  </a:cxn>
                  <a:cxn ang="0">
                    <a:pos x="4724" y="12"/>
                  </a:cxn>
                  <a:cxn ang="0">
                    <a:pos x="4724" y="0"/>
                  </a:cxn>
                  <a:cxn ang="0">
                    <a:pos x="4724" y="0"/>
                  </a:cxn>
                </a:cxnLst>
                <a:rect l="0" t="0" r="r" b="b"/>
                <a:pathLst>
                  <a:path w="4724" h="12">
                    <a:moveTo>
                      <a:pt x="4724" y="0"/>
                    </a:moveTo>
                    <a:lnTo>
                      <a:pt x="0" y="0"/>
                    </a:lnTo>
                    <a:lnTo>
                      <a:pt x="0" y="12"/>
                    </a:lnTo>
                    <a:lnTo>
                      <a:pt x="4724" y="12"/>
                    </a:lnTo>
                    <a:lnTo>
                      <a:pt x="4724" y="0"/>
                    </a:lnTo>
                    <a:lnTo>
                      <a:pt x="4724" y="0"/>
                    </a:lnTo>
                    <a:close/>
                  </a:path>
                </a:pathLst>
              </a:custGeom>
              <a:gradFill rotWithShape="0">
                <a:gsLst>
                  <a:gs pos="0">
                    <a:schemeClr val="bg2"/>
                  </a:gs>
                  <a:gs pos="100000">
                    <a:schemeClr val="bg1"/>
                  </a:gs>
                </a:gsLst>
                <a:lin ang="0" scaled="1"/>
              </a:gradFill>
              <a:ln w="9525">
                <a:noFill/>
                <a:round/>
                <a:headEnd/>
                <a:tailEnd/>
              </a:ln>
            </p:spPr>
            <p:txBody>
              <a:bodyPr>
                <a:prstTxWarp prst="textNoShape">
                  <a:avLst/>
                </a:prstTxWarp>
              </a:bodyPr>
              <a:lstStyle/>
              <a:p>
                <a:pPr>
                  <a:defRPr/>
                </a:pPr>
                <a:endParaRPr lang="en-US">
                  <a:latin typeface="Tahoma" pitchFamily="-107" charset="0"/>
                </a:endParaRPr>
              </a:p>
            </p:txBody>
          </p:sp>
          <p:sp>
            <p:nvSpPr>
              <p:cNvPr id="229385" name="Freeform 9"/>
              <p:cNvSpPr>
                <a:spLocks/>
              </p:cNvSpPr>
              <p:nvPr/>
            </p:nvSpPr>
            <p:spPr bwMode="ltGray">
              <a:xfrm>
                <a:off x="552" y="1371"/>
                <a:ext cx="12" cy="252"/>
              </a:xfrm>
              <a:custGeom>
                <a:avLst/>
                <a:gdLst/>
                <a:ahLst/>
                <a:cxnLst>
                  <a:cxn ang="0">
                    <a:pos x="0" y="252"/>
                  </a:cxn>
                  <a:cxn ang="0">
                    <a:pos x="12" y="252"/>
                  </a:cxn>
                  <a:cxn ang="0">
                    <a:pos x="12" y="0"/>
                  </a:cxn>
                  <a:cxn ang="0">
                    <a:pos x="0" y="0"/>
                  </a:cxn>
                  <a:cxn ang="0">
                    <a:pos x="0" y="252"/>
                  </a:cxn>
                  <a:cxn ang="0">
                    <a:pos x="0" y="252"/>
                  </a:cxn>
                </a:cxnLst>
                <a:rect l="0" t="0" r="r" b="b"/>
                <a:pathLst>
                  <a:path w="12" h="252">
                    <a:moveTo>
                      <a:pt x="0" y="252"/>
                    </a:moveTo>
                    <a:lnTo>
                      <a:pt x="12" y="252"/>
                    </a:lnTo>
                    <a:lnTo>
                      <a:pt x="12" y="0"/>
                    </a:lnTo>
                    <a:lnTo>
                      <a:pt x="0" y="0"/>
                    </a:lnTo>
                    <a:lnTo>
                      <a:pt x="0" y="252"/>
                    </a:lnTo>
                    <a:lnTo>
                      <a:pt x="0" y="252"/>
                    </a:lnTo>
                    <a:close/>
                  </a:path>
                </a:pathLst>
              </a:custGeom>
              <a:gradFill rotWithShape="0">
                <a:gsLst>
                  <a:gs pos="0">
                    <a:schemeClr val="accent2"/>
                  </a:gs>
                  <a:gs pos="100000">
                    <a:schemeClr val="bg2"/>
                  </a:gs>
                </a:gsLst>
                <a:lin ang="5400000" scaled="1"/>
              </a:gradFill>
              <a:ln w="9525">
                <a:noFill/>
                <a:round/>
                <a:headEnd/>
                <a:tailEnd/>
              </a:ln>
            </p:spPr>
            <p:txBody>
              <a:bodyPr>
                <a:prstTxWarp prst="textNoShape">
                  <a:avLst/>
                </a:prstTxWarp>
              </a:bodyPr>
              <a:lstStyle/>
              <a:p>
                <a:pPr>
                  <a:defRPr/>
                </a:pPr>
                <a:endParaRPr lang="en-US">
                  <a:latin typeface="Tahoma" pitchFamily="-107" charset="0"/>
                </a:endParaRPr>
              </a:p>
            </p:txBody>
          </p:sp>
          <p:sp>
            <p:nvSpPr>
              <p:cNvPr id="229386" name="Freeform 10"/>
              <p:cNvSpPr>
                <a:spLocks/>
              </p:cNvSpPr>
              <p:nvPr/>
            </p:nvSpPr>
            <p:spPr bwMode="ltGray">
              <a:xfrm>
                <a:off x="552" y="699"/>
                <a:ext cx="12" cy="252"/>
              </a:xfrm>
              <a:custGeom>
                <a:avLst/>
                <a:gdLst/>
                <a:ahLst/>
                <a:cxnLst>
                  <a:cxn ang="0">
                    <a:pos x="12" y="0"/>
                  </a:cxn>
                  <a:cxn ang="0">
                    <a:pos x="0" y="0"/>
                  </a:cxn>
                  <a:cxn ang="0">
                    <a:pos x="0" y="252"/>
                  </a:cxn>
                  <a:cxn ang="0">
                    <a:pos x="12" y="252"/>
                  </a:cxn>
                  <a:cxn ang="0">
                    <a:pos x="12" y="0"/>
                  </a:cxn>
                  <a:cxn ang="0">
                    <a:pos x="12" y="0"/>
                  </a:cxn>
                </a:cxnLst>
                <a:rect l="0" t="0" r="r" b="b"/>
                <a:pathLst>
                  <a:path w="12" h="252">
                    <a:moveTo>
                      <a:pt x="12" y="0"/>
                    </a:moveTo>
                    <a:lnTo>
                      <a:pt x="0" y="0"/>
                    </a:lnTo>
                    <a:lnTo>
                      <a:pt x="0" y="252"/>
                    </a:lnTo>
                    <a:lnTo>
                      <a:pt x="12" y="252"/>
                    </a:lnTo>
                    <a:lnTo>
                      <a:pt x="12" y="0"/>
                    </a:lnTo>
                    <a:lnTo>
                      <a:pt x="12" y="0"/>
                    </a:lnTo>
                    <a:close/>
                  </a:path>
                </a:pathLst>
              </a:custGeom>
              <a:gradFill rotWithShape="0">
                <a:gsLst>
                  <a:gs pos="0">
                    <a:schemeClr val="bg2"/>
                  </a:gs>
                  <a:gs pos="100000">
                    <a:schemeClr val="accent2"/>
                  </a:gs>
                </a:gsLst>
                <a:lin ang="5400000" scaled="1"/>
              </a:gradFill>
              <a:ln w="9525">
                <a:noFill/>
                <a:round/>
                <a:headEnd/>
                <a:tailEnd/>
              </a:ln>
            </p:spPr>
            <p:txBody>
              <a:bodyPr>
                <a:prstTxWarp prst="textNoShape">
                  <a:avLst/>
                </a:prstTxWarp>
              </a:bodyPr>
              <a:lstStyle/>
              <a:p>
                <a:pPr>
                  <a:defRPr/>
                </a:pPr>
                <a:endParaRPr lang="en-US">
                  <a:latin typeface="Tahoma" pitchFamily="-107" charset="0"/>
                </a:endParaRPr>
              </a:p>
            </p:txBody>
          </p:sp>
          <p:sp>
            <p:nvSpPr>
              <p:cNvPr id="229387" name="Freeform 11"/>
              <p:cNvSpPr>
                <a:spLocks/>
              </p:cNvSpPr>
              <p:nvPr/>
            </p:nvSpPr>
            <p:spPr bwMode="ltGray">
              <a:xfrm>
                <a:off x="552" y="951"/>
                <a:ext cx="12" cy="420"/>
              </a:xfrm>
              <a:custGeom>
                <a:avLst/>
                <a:gdLst/>
                <a:ahLst/>
                <a:cxnLst>
                  <a:cxn ang="0">
                    <a:pos x="0" y="0"/>
                  </a:cxn>
                  <a:cxn ang="0">
                    <a:pos x="0" y="420"/>
                  </a:cxn>
                  <a:cxn ang="0">
                    <a:pos x="12" y="420"/>
                  </a:cxn>
                  <a:cxn ang="0">
                    <a:pos x="12" y="0"/>
                  </a:cxn>
                  <a:cxn ang="0">
                    <a:pos x="0" y="0"/>
                  </a:cxn>
                  <a:cxn ang="0">
                    <a:pos x="0" y="0"/>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w="9525">
                <a:noFill/>
                <a:round/>
                <a:headEnd/>
                <a:tailEnd/>
              </a:ln>
            </p:spPr>
            <p:txBody>
              <a:bodyPr>
                <a:prstTxWarp prst="textNoShape">
                  <a:avLst/>
                </a:prstTxWarp>
              </a:bodyPr>
              <a:lstStyle/>
              <a:p>
                <a:pPr>
                  <a:defRPr/>
                </a:pPr>
                <a:endParaRPr lang="en-US">
                  <a:latin typeface="Tahoma" pitchFamily="-107" charset="0"/>
                </a:endParaRPr>
              </a:p>
            </p:txBody>
          </p:sp>
          <p:sp>
            <p:nvSpPr>
              <p:cNvPr id="229388" name="Freeform 12"/>
              <p:cNvSpPr>
                <a:spLocks/>
              </p:cNvSpPr>
              <p:nvPr/>
            </p:nvSpPr>
            <p:spPr bwMode="ltGray">
              <a:xfrm>
                <a:off x="0" y="1155"/>
                <a:ext cx="351" cy="12"/>
              </a:xfrm>
              <a:custGeom>
                <a:avLst/>
                <a:gdLst/>
                <a:ahLst/>
                <a:cxnLst>
                  <a:cxn ang="0">
                    <a:pos x="0" y="0"/>
                  </a:cxn>
                  <a:cxn ang="0">
                    <a:pos x="0" y="12"/>
                  </a:cxn>
                  <a:cxn ang="0">
                    <a:pos x="251" y="12"/>
                  </a:cxn>
                  <a:cxn ang="0">
                    <a:pos x="251" y="0"/>
                  </a:cxn>
                  <a:cxn ang="0">
                    <a:pos x="0" y="0"/>
                  </a:cxn>
                  <a:cxn ang="0">
                    <a:pos x="0" y="0"/>
                  </a:cxn>
                </a:cxnLst>
                <a:rect l="0" t="0" r="r" b="b"/>
                <a:pathLst>
                  <a:path w="251" h="12">
                    <a:moveTo>
                      <a:pt x="0" y="0"/>
                    </a:moveTo>
                    <a:lnTo>
                      <a:pt x="0" y="12"/>
                    </a:lnTo>
                    <a:lnTo>
                      <a:pt x="251" y="12"/>
                    </a:lnTo>
                    <a:lnTo>
                      <a:pt x="251" y="0"/>
                    </a:lnTo>
                    <a:lnTo>
                      <a:pt x="0" y="0"/>
                    </a:lnTo>
                    <a:lnTo>
                      <a:pt x="0" y="0"/>
                    </a:lnTo>
                    <a:close/>
                  </a:path>
                </a:pathLst>
              </a:custGeom>
              <a:gradFill rotWithShape="0">
                <a:gsLst>
                  <a:gs pos="0">
                    <a:schemeClr val="bg2"/>
                  </a:gs>
                  <a:gs pos="100000">
                    <a:schemeClr val="accent2"/>
                  </a:gs>
                </a:gsLst>
                <a:lin ang="0" scaled="1"/>
              </a:gradFill>
              <a:ln w="9525">
                <a:noFill/>
                <a:round/>
                <a:headEnd/>
                <a:tailEnd/>
              </a:ln>
            </p:spPr>
            <p:txBody>
              <a:bodyPr>
                <a:prstTxWarp prst="textNoShape">
                  <a:avLst/>
                </a:prstTxWarp>
              </a:bodyPr>
              <a:lstStyle/>
              <a:p>
                <a:pPr>
                  <a:defRPr/>
                </a:pPr>
                <a:endParaRPr lang="en-US">
                  <a:latin typeface="Tahoma" pitchFamily="-107" charset="0"/>
                </a:endParaRPr>
              </a:p>
            </p:txBody>
          </p:sp>
          <p:sp>
            <p:nvSpPr>
              <p:cNvPr id="229389" name="Freeform 13"/>
              <p:cNvSpPr>
                <a:spLocks/>
              </p:cNvSpPr>
              <p:nvPr/>
            </p:nvSpPr>
            <p:spPr bwMode="ltGray">
              <a:xfrm>
                <a:off x="767" y="1155"/>
                <a:ext cx="252" cy="12"/>
              </a:xfrm>
              <a:custGeom>
                <a:avLst/>
                <a:gdLst/>
                <a:ahLst/>
                <a:cxnLst>
                  <a:cxn ang="0">
                    <a:pos x="251" y="0"/>
                  </a:cxn>
                  <a:cxn ang="0">
                    <a:pos x="0" y="0"/>
                  </a:cxn>
                  <a:cxn ang="0">
                    <a:pos x="0" y="12"/>
                  </a:cxn>
                  <a:cxn ang="0">
                    <a:pos x="251" y="12"/>
                  </a:cxn>
                  <a:cxn ang="0">
                    <a:pos x="251" y="0"/>
                  </a:cxn>
                  <a:cxn ang="0">
                    <a:pos x="251" y="0"/>
                  </a:cxn>
                </a:cxnLst>
                <a:rect l="0" t="0" r="r" b="b"/>
                <a:pathLst>
                  <a:path w="251" h="12">
                    <a:moveTo>
                      <a:pt x="251" y="0"/>
                    </a:moveTo>
                    <a:lnTo>
                      <a:pt x="0" y="0"/>
                    </a:lnTo>
                    <a:lnTo>
                      <a:pt x="0" y="12"/>
                    </a:lnTo>
                    <a:lnTo>
                      <a:pt x="251" y="12"/>
                    </a:lnTo>
                    <a:lnTo>
                      <a:pt x="251" y="0"/>
                    </a:lnTo>
                    <a:lnTo>
                      <a:pt x="251" y="0"/>
                    </a:lnTo>
                    <a:close/>
                  </a:path>
                </a:pathLst>
              </a:custGeom>
              <a:gradFill rotWithShape="0">
                <a:gsLst>
                  <a:gs pos="0">
                    <a:schemeClr val="accent2"/>
                  </a:gs>
                  <a:gs pos="100000">
                    <a:schemeClr val="bg2"/>
                  </a:gs>
                </a:gsLst>
                <a:lin ang="0" scaled="1"/>
              </a:gradFill>
              <a:ln w="9525">
                <a:noFill/>
                <a:round/>
                <a:headEnd/>
                <a:tailEnd/>
              </a:ln>
            </p:spPr>
            <p:txBody>
              <a:bodyPr>
                <a:prstTxWarp prst="textNoShape">
                  <a:avLst/>
                </a:prstTxWarp>
              </a:bodyPr>
              <a:lstStyle/>
              <a:p>
                <a:pPr>
                  <a:defRPr/>
                </a:pPr>
                <a:endParaRPr lang="en-US">
                  <a:latin typeface="Tahoma" pitchFamily="-107" charset="0"/>
                </a:endParaRPr>
              </a:p>
            </p:txBody>
          </p:sp>
          <p:sp>
            <p:nvSpPr>
              <p:cNvPr id="229390" name="Freeform 14"/>
              <p:cNvSpPr>
                <a:spLocks/>
              </p:cNvSpPr>
              <p:nvPr/>
            </p:nvSpPr>
            <p:spPr bwMode="ltGray">
              <a:xfrm>
                <a:off x="348" y="1155"/>
                <a:ext cx="419" cy="12"/>
              </a:xfrm>
              <a:custGeom>
                <a:avLst/>
                <a:gdLst/>
                <a:ahLst/>
                <a:cxnLst>
                  <a:cxn ang="0">
                    <a:pos x="0" y="0"/>
                  </a:cxn>
                  <a:cxn ang="0">
                    <a:pos x="0" y="12"/>
                  </a:cxn>
                  <a:cxn ang="0">
                    <a:pos x="418" y="12"/>
                  </a:cxn>
                  <a:cxn ang="0">
                    <a:pos x="418" y="0"/>
                  </a:cxn>
                  <a:cxn ang="0">
                    <a:pos x="0" y="0"/>
                  </a:cxn>
                  <a:cxn ang="0">
                    <a:pos x="0" y="0"/>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w="9525">
                <a:noFill/>
                <a:round/>
                <a:headEnd/>
                <a:tailEnd/>
              </a:ln>
            </p:spPr>
            <p:txBody>
              <a:bodyPr>
                <a:prstTxWarp prst="textNoShape">
                  <a:avLst/>
                </a:prstTxWarp>
              </a:bodyPr>
              <a:lstStyle/>
              <a:p>
                <a:pPr>
                  <a:defRPr/>
                </a:pPr>
                <a:endParaRPr lang="en-US">
                  <a:latin typeface="Tahoma" pitchFamily="-107" charset="0"/>
                </a:endParaRPr>
              </a:p>
            </p:txBody>
          </p:sp>
        </p:grpSp>
      </p:grpSp>
      <p:sp>
        <p:nvSpPr>
          <p:cNvPr id="229391" name="Rectangle 15"/>
          <p:cNvSpPr>
            <a:spLocks noGrp="1" noChangeArrowheads="1"/>
          </p:cNvSpPr>
          <p:nvPr>
            <p:ph type="title"/>
          </p:nvPr>
        </p:nvSpPr>
        <p:spPr bwMode="auto">
          <a:xfrm>
            <a:off x="1066800" y="304800"/>
            <a:ext cx="7543800"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29392" name="Rectangle 16"/>
          <p:cNvSpPr>
            <a:spLocks noGrp="1" noChangeArrowheads="1"/>
          </p:cNvSpPr>
          <p:nvPr>
            <p:ph type="body" idx="1"/>
          </p:nvPr>
        </p:nvSpPr>
        <p:spPr bwMode="auto">
          <a:xfrm>
            <a:off x="1066800" y="1981200"/>
            <a:ext cx="7543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9393" name="Rectangle 17"/>
          <p:cNvSpPr>
            <a:spLocks noGrp="1" noChangeArrowheads="1"/>
          </p:cNvSpPr>
          <p:nvPr>
            <p:ph type="dt" sz="half" idx="2"/>
          </p:nvPr>
        </p:nvSpPr>
        <p:spPr bwMode="auto">
          <a:xfrm>
            <a:off x="1066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Tahoma" pitchFamily="-107" charset="0"/>
              </a:defRPr>
            </a:lvl1pPr>
          </a:lstStyle>
          <a:p>
            <a:pPr>
              <a:defRPr/>
            </a:pPr>
            <a:endParaRPr lang="en-US"/>
          </a:p>
        </p:txBody>
      </p:sp>
      <p:sp>
        <p:nvSpPr>
          <p:cNvPr id="229394" name="Rectangle 18"/>
          <p:cNvSpPr>
            <a:spLocks noGrp="1" noChangeArrowheads="1"/>
          </p:cNvSpPr>
          <p:nvPr>
            <p:ph type="ftr" sz="quarter" idx="3"/>
          </p:nvPr>
        </p:nvSpPr>
        <p:spPr bwMode="auto">
          <a:xfrm>
            <a:off x="34290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latin typeface="Tahoma" pitchFamily="-107" charset="0"/>
              </a:defRPr>
            </a:lvl1pPr>
          </a:lstStyle>
          <a:p>
            <a:pPr>
              <a:defRPr/>
            </a:pPr>
            <a:endParaRPr lang="en-US"/>
          </a:p>
        </p:txBody>
      </p:sp>
      <p:sp>
        <p:nvSpPr>
          <p:cNvPr id="229395" name="Rectangle 19"/>
          <p:cNvSpPr>
            <a:spLocks noGrp="1" noChangeArrowheads="1"/>
          </p:cNvSpPr>
          <p:nvPr>
            <p:ph type="sldNum" sz="quarter" idx="4"/>
          </p:nvPr>
        </p:nvSpPr>
        <p:spPr bwMode="auto">
          <a:xfrm>
            <a:off x="6705600" y="6248400"/>
            <a:ext cx="2209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latin typeface="Tahoma" pitchFamily="-107" charset="0"/>
              </a:defRPr>
            </a:lvl1pPr>
          </a:lstStyle>
          <a:p>
            <a:pPr>
              <a:defRPr/>
            </a:pPr>
            <a:fld id="{D2DB7231-D123-D142-B452-49FE90E74A7C}"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iming>
    <p:tnLst>
      <p:par>
        <p:cTn id="1" dur="indefinite" restart="never" nodeType="tmRoot"/>
      </p:par>
    </p:tnLst>
  </p:timing>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ＭＳ Ｐゴシック" pitchFamily="-83" charset="-128"/>
          <a:cs typeface="ＭＳ Ｐゴシック" pitchFamily="-83" charset="-128"/>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107" charset="0"/>
          <a:ea typeface="ＭＳ Ｐゴシック" pitchFamily="-83" charset="-128"/>
          <a:cs typeface="ＭＳ Ｐゴシック" pitchFamily="-83" charset="-128"/>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107" charset="0"/>
          <a:ea typeface="ＭＳ Ｐゴシック" pitchFamily="-83" charset="-128"/>
          <a:cs typeface="ＭＳ Ｐゴシック" pitchFamily="-83" charset="-128"/>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107" charset="0"/>
          <a:ea typeface="ＭＳ Ｐゴシック" pitchFamily="-83" charset="-128"/>
          <a:cs typeface="ＭＳ Ｐゴシック" pitchFamily="-83" charset="-128"/>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107" charset="0"/>
          <a:ea typeface="ＭＳ Ｐゴシック" pitchFamily="-83" charset="-128"/>
          <a:cs typeface="ＭＳ Ｐゴシック" pitchFamily="-83" charset="-128"/>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107"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107"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107"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107"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83" charset="2"/>
        <a:buChar char="n"/>
        <a:defRPr sz="3200">
          <a:solidFill>
            <a:schemeClr val="tx1"/>
          </a:solidFill>
          <a:effectLst>
            <a:outerShdw blurRad="38100" dist="38100" dir="2700000" algn="tl">
              <a:srgbClr val="000000"/>
            </a:outerShdw>
          </a:effectLst>
          <a:latin typeface="+mn-lt"/>
          <a:ea typeface="ＭＳ Ｐゴシック" pitchFamily="-83" charset="-128"/>
          <a:cs typeface="ＭＳ Ｐゴシック" pitchFamily="-83" charset="-128"/>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ea typeface="ＭＳ Ｐゴシック" pitchFamily="-107" charset="-128"/>
        </a:defRPr>
      </a:lvl2pPr>
      <a:lvl3pPr marL="1143000" indent="-228600" algn="l" rtl="0" eaLnBrk="0" fontAlgn="base" hangingPunct="0">
        <a:spcBef>
          <a:spcPct val="20000"/>
        </a:spcBef>
        <a:spcAft>
          <a:spcPct val="0"/>
        </a:spcAft>
        <a:buClr>
          <a:schemeClr val="hlink"/>
        </a:buClr>
        <a:buSzPct val="70000"/>
        <a:buFont typeface="Wingdings" pitchFamily="-83" charset="2"/>
        <a:buChar char="n"/>
        <a:defRPr sz="2400">
          <a:solidFill>
            <a:schemeClr val="tx1"/>
          </a:solidFill>
          <a:effectLst>
            <a:outerShdw blurRad="38100" dist="38100" dir="2700000" algn="tl">
              <a:srgbClr val="000000"/>
            </a:outerShdw>
          </a:effectLst>
          <a:latin typeface="+mn-lt"/>
          <a:ea typeface="ＭＳ Ｐゴシック" pitchFamily="-107" charset="-128"/>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ea typeface="ＭＳ Ｐゴシック" pitchFamily="-107" charset="-128"/>
        </a:defRPr>
      </a:lvl4pPr>
      <a:lvl5pPr marL="2057400" indent="-228600" algn="l" rtl="0" eaLnBrk="0" fontAlgn="base" hangingPunct="0">
        <a:spcBef>
          <a:spcPct val="20000"/>
        </a:spcBef>
        <a:spcAft>
          <a:spcPct val="0"/>
        </a:spcAft>
        <a:buClr>
          <a:schemeClr val="hlink"/>
        </a:buClr>
        <a:buSzPct val="70000"/>
        <a:buFont typeface="Wingdings" pitchFamily="-83" charset="2"/>
        <a:buChar char="n"/>
        <a:defRPr sz="2000">
          <a:solidFill>
            <a:schemeClr val="tx1"/>
          </a:solidFill>
          <a:effectLst>
            <a:outerShdw blurRad="38100" dist="38100" dir="2700000" algn="tl">
              <a:srgbClr val="000000"/>
            </a:outerShdw>
          </a:effectLst>
          <a:latin typeface="+mn-lt"/>
          <a:ea typeface="ＭＳ Ｐゴシック" pitchFamily="-107" charset="-128"/>
        </a:defRPr>
      </a:lvl5pPr>
      <a:lvl6pPr marL="2514600" indent="-228600" algn="l" rtl="0" fontAlgn="base">
        <a:spcBef>
          <a:spcPct val="20000"/>
        </a:spcBef>
        <a:spcAft>
          <a:spcPct val="0"/>
        </a:spcAft>
        <a:buClr>
          <a:schemeClr val="hlink"/>
        </a:buClr>
        <a:buSzPct val="70000"/>
        <a:buFont typeface="Wingdings" pitchFamily="-107" charset="2"/>
        <a:buChar char="n"/>
        <a:defRPr sz="2000">
          <a:solidFill>
            <a:schemeClr val="tx1"/>
          </a:solidFill>
          <a:effectLst>
            <a:outerShdw blurRad="38100" dist="38100" dir="2700000" algn="tl">
              <a:srgbClr val="000000"/>
            </a:outerShdw>
          </a:effectLst>
          <a:latin typeface="+mn-lt"/>
          <a:ea typeface="ＭＳ Ｐゴシック" pitchFamily="-107" charset="-128"/>
        </a:defRPr>
      </a:lvl6pPr>
      <a:lvl7pPr marL="2971800" indent="-228600" algn="l" rtl="0" fontAlgn="base">
        <a:spcBef>
          <a:spcPct val="20000"/>
        </a:spcBef>
        <a:spcAft>
          <a:spcPct val="0"/>
        </a:spcAft>
        <a:buClr>
          <a:schemeClr val="hlink"/>
        </a:buClr>
        <a:buSzPct val="70000"/>
        <a:buFont typeface="Wingdings" pitchFamily="-107" charset="2"/>
        <a:buChar char="n"/>
        <a:defRPr sz="2000">
          <a:solidFill>
            <a:schemeClr val="tx1"/>
          </a:solidFill>
          <a:effectLst>
            <a:outerShdw blurRad="38100" dist="38100" dir="2700000" algn="tl">
              <a:srgbClr val="000000"/>
            </a:outerShdw>
          </a:effectLst>
          <a:latin typeface="+mn-lt"/>
          <a:ea typeface="ＭＳ Ｐゴシック" pitchFamily="-107" charset="-128"/>
        </a:defRPr>
      </a:lvl7pPr>
      <a:lvl8pPr marL="3429000" indent="-228600" algn="l" rtl="0" fontAlgn="base">
        <a:spcBef>
          <a:spcPct val="20000"/>
        </a:spcBef>
        <a:spcAft>
          <a:spcPct val="0"/>
        </a:spcAft>
        <a:buClr>
          <a:schemeClr val="hlink"/>
        </a:buClr>
        <a:buSzPct val="70000"/>
        <a:buFont typeface="Wingdings" pitchFamily="-107" charset="2"/>
        <a:buChar char="n"/>
        <a:defRPr sz="2000">
          <a:solidFill>
            <a:schemeClr val="tx1"/>
          </a:solidFill>
          <a:effectLst>
            <a:outerShdw blurRad="38100" dist="38100" dir="2700000" algn="tl">
              <a:srgbClr val="000000"/>
            </a:outerShdw>
          </a:effectLst>
          <a:latin typeface="+mn-lt"/>
          <a:ea typeface="ＭＳ Ｐゴシック" pitchFamily="-107" charset="-128"/>
        </a:defRPr>
      </a:lvl8pPr>
      <a:lvl9pPr marL="3886200" indent="-228600" algn="l" rtl="0" fontAlgn="base">
        <a:spcBef>
          <a:spcPct val="20000"/>
        </a:spcBef>
        <a:spcAft>
          <a:spcPct val="0"/>
        </a:spcAft>
        <a:buClr>
          <a:schemeClr val="hlink"/>
        </a:buClr>
        <a:buSzPct val="70000"/>
        <a:buFont typeface="Wingdings" pitchFamily="-107" charset="2"/>
        <a:buChar char="n"/>
        <a:defRPr sz="2000">
          <a:solidFill>
            <a:schemeClr val="tx1"/>
          </a:solidFill>
          <a:effectLst>
            <a:outerShdw blurRad="38100" dist="38100" dir="2700000" algn="tl">
              <a:srgbClr val="000000"/>
            </a:outerShdw>
          </a:effectLst>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hopkinsrs@ufl.edu"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Introduction to public health surveillance</a:t>
            </a:r>
            <a:endParaRPr lang="en-US" dirty="0"/>
          </a:p>
        </p:txBody>
      </p:sp>
      <p:sp>
        <p:nvSpPr>
          <p:cNvPr id="3" name="Subtitle 2"/>
          <p:cNvSpPr>
            <a:spLocks noGrp="1"/>
          </p:cNvSpPr>
          <p:nvPr>
            <p:ph type="subTitle" idx="1"/>
          </p:nvPr>
        </p:nvSpPr>
        <p:spPr>
          <a:xfrm>
            <a:off x="1371600" y="4572000"/>
            <a:ext cx="6400800" cy="2057400"/>
          </a:xfrm>
        </p:spPr>
        <p:txBody>
          <a:bodyPr anchor="t">
            <a:normAutofit fontScale="85000" lnSpcReduction="20000"/>
          </a:bodyPr>
          <a:lstStyle/>
          <a:p>
            <a:pPr>
              <a:spcAft>
                <a:spcPts val="0"/>
              </a:spcAft>
            </a:pPr>
            <a:r>
              <a:rPr lang="en-US" dirty="0" smtClean="0"/>
              <a:t>ISDS Intro to </a:t>
            </a:r>
            <a:r>
              <a:rPr lang="en-US" dirty="0" err="1" smtClean="0"/>
              <a:t>biosurveillance</a:t>
            </a:r>
            <a:r>
              <a:rPr lang="en-US" dirty="0" smtClean="0"/>
              <a:t> workshop Denver, Colorado </a:t>
            </a:r>
          </a:p>
          <a:p>
            <a:pPr>
              <a:spcAft>
                <a:spcPts val="0"/>
              </a:spcAft>
            </a:pPr>
            <a:r>
              <a:rPr lang="en-US" dirty="0" smtClean="0"/>
              <a:t>December 8, 2015</a:t>
            </a:r>
          </a:p>
          <a:p>
            <a:pPr>
              <a:spcAft>
                <a:spcPts val="0"/>
              </a:spcAft>
            </a:pPr>
            <a:r>
              <a:rPr lang="en-US" dirty="0" smtClean="0"/>
              <a:t>Richard S. Hopkins, MD, MSPH</a:t>
            </a:r>
          </a:p>
          <a:p>
            <a:pPr>
              <a:spcAft>
                <a:spcPts val="0"/>
              </a:spcAft>
            </a:pPr>
            <a:r>
              <a:rPr lang="en-US" dirty="0" smtClean="0"/>
              <a:t>University of Florida</a:t>
            </a:r>
          </a:p>
          <a:p>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Assurance</a:t>
            </a:r>
            <a:endParaRPr lang="en-US" dirty="0"/>
          </a:p>
        </p:txBody>
      </p:sp>
      <p:sp>
        <p:nvSpPr>
          <p:cNvPr id="3" name="Content Placeholder 2"/>
          <p:cNvSpPr>
            <a:spLocks noGrp="1"/>
          </p:cNvSpPr>
          <p:nvPr>
            <p:ph idx="1"/>
          </p:nvPr>
        </p:nvSpPr>
        <p:spPr/>
        <p:txBody>
          <a:bodyPr/>
          <a:lstStyle/>
          <a:p>
            <a:r>
              <a:rPr lang="en-US" sz="2800" dirty="0" smtClean="0"/>
              <a:t>When it is clear what actions need to be taken to control the disease, a central role of the public health agency is to assure that these steps are taken</a:t>
            </a:r>
          </a:p>
          <a:p>
            <a:r>
              <a:rPr lang="en-US" sz="2800" dirty="0" smtClean="0"/>
              <a:t>That does not mean that the PH agency has to do them itself</a:t>
            </a:r>
          </a:p>
          <a:p>
            <a:pPr lvl="1"/>
            <a:r>
              <a:rPr lang="en-US" sz="2400" dirty="0" smtClean="0"/>
              <a:t>Important advocacy role in the community</a:t>
            </a:r>
          </a:p>
          <a:p>
            <a:pPr lvl="1"/>
            <a:r>
              <a:rPr lang="en-US" sz="2400" dirty="0" smtClean="0"/>
              <a:t>Public-private partnerships are an important tool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0"/>
            <a:ext cx="8479359" cy="6366164"/>
          </a:xfrm>
          <a:prstGeom prst="rect">
            <a:avLst/>
          </a:prstGeom>
        </p:spPr>
      </p:pic>
      <p:sp>
        <p:nvSpPr>
          <p:cNvPr id="4" name="Rectangle 3"/>
          <p:cNvSpPr/>
          <p:nvPr/>
        </p:nvSpPr>
        <p:spPr>
          <a:xfrm>
            <a:off x="152400" y="6487302"/>
            <a:ext cx="8610600" cy="369332"/>
          </a:xfrm>
          <a:prstGeom prst="rect">
            <a:avLst/>
          </a:prstGeom>
        </p:spPr>
        <p:txBody>
          <a:bodyPr wrap="square">
            <a:spAutoFit/>
          </a:bodyPr>
          <a:lstStyle/>
          <a:p>
            <a:r>
              <a:rPr lang="en-US" dirty="0"/>
              <a:t>https://www.slideshare.net/amaliaellis/cdc-ph-101-rev-sbc-6-15</a:t>
            </a:r>
          </a:p>
        </p:txBody>
      </p:sp>
    </p:spTree>
    <p:extLst>
      <p:ext uri="{BB962C8B-B14F-4D97-AF65-F5344CB8AC3E}">
        <p14:creationId xmlns:p14="http://schemas.microsoft.com/office/powerpoint/2010/main" val="3346373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answers</a:t>
            </a:r>
            <a:endParaRPr lang="en-US" dirty="0"/>
          </a:p>
        </p:txBody>
      </p:sp>
      <p:sp>
        <p:nvSpPr>
          <p:cNvPr id="3" name="Content Placeholder 2"/>
          <p:cNvSpPr>
            <a:spLocks noGrp="1"/>
          </p:cNvSpPr>
          <p:nvPr>
            <p:ph idx="1"/>
          </p:nvPr>
        </p:nvSpPr>
        <p:spPr/>
        <p:txBody>
          <a:bodyPr/>
          <a:lstStyle/>
          <a:p>
            <a:r>
              <a:rPr lang="en-US" dirty="0" smtClean="0"/>
              <a:t>The answers to these questions will be different for each disease of interest</a:t>
            </a:r>
          </a:p>
          <a:p>
            <a:r>
              <a:rPr lang="en-US" dirty="0" smtClean="0"/>
              <a:t>Getting the answers requires organized epidemiologic, laboratory and clinical studies, </a:t>
            </a:r>
            <a:r>
              <a:rPr lang="en-US" b="1" dirty="0" smtClean="0"/>
              <a:t>and</a:t>
            </a:r>
            <a:r>
              <a:rPr lang="en-US" dirty="0" smtClean="0"/>
              <a:t> public health surveillance</a:t>
            </a:r>
          </a:p>
          <a:p>
            <a:r>
              <a:rPr lang="en-US" dirty="0" smtClean="0"/>
              <a:t>(The questions are similar for non-infectious diseases)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Possible program components for an infectious disease</a:t>
            </a:r>
            <a:endParaRPr lang="en-US" sz="3600" dirty="0"/>
          </a:p>
        </p:txBody>
      </p:sp>
      <p:sp>
        <p:nvSpPr>
          <p:cNvPr id="3" name="Content Placeholder 2"/>
          <p:cNvSpPr>
            <a:spLocks noGrp="1"/>
          </p:cNvSpPr>
          <p:nvPr>
            <p:ph idx="1"/>
          </p:nvPr>
        </p:nvSpPr>
        <p:spPr/>
        <p:txBody>
          <a:bodyPr>
            <a:normAutofit fontScale="70000" lnSpcReduction="20000"/>
          </a:bodyPr>
          <a:lstStyle/>
          <a:p>
            <a:r>
              <a:rPr lang="en-US" sz="3429" dirty="0" smtClean="0"/>
              <a:t>Treatment for those who are ill</a:t>
            </a:r>
          </a:p>
          <a:p>
            <a:r>
              <a:rPr lang="en-US" sz="3429" dirty="0" smtClean="0"/>
              <a:t>Diagnostic capability –  fast and definitive</a:t>
            </a:r>
          </a:p>
          <a:p>
            <a:r>
              <a:rPr lang="en-US" sz="3429" dirty="0" smtClean="0"/>
              <a:t>Surveillance</a:t>
            </a:r>
          </a:p>
          <a:p>
            <a:r>
              <a:rPr lang="en-US" sz="3429" dirty="0" smtClean="0"/>
              <a:t>Identification and referral of contacts or other exposed persons</a:t>
            </a:r>
          </a:p>
          <a:p>
            <a:r>
              <a:rPr lang="en-US" sz="3429" dirty="0" smtClean="0"/>
              <a:t>Evaluation and management of exposed people</a:t>
            </a:r>
          </a:p>
          <a:p>
            <a:r>
              <a:rPr lang="en-US" sz="3429" dirty="0" smtClean="0"/>
              <a:t>Training for doctors in the community</a:t>
            </a:r>
          </a:p>
          <a:p>
            <a:r>
              <a:rPr lang="en-US" sz="3429" dirty="0" smtClean="0"/>
              <a:t>Public education</a:t>
            </a:r>
          </a:p>
          <a:p>
            <a:r>
              <a:rPr lang="en-US" sz="3429" dirty="0" smtClean="0"/>
              <a:t>Planning</a:t>
            </a:r>
          </a:p>
          <a:p>
            <a:r>
              <a:rPr lang="en-US" sz="3429" dirty="0" smtClean="0"/>
              <a:t>Evaluation</a:t>
            </a:r>
          </a:p>
          <a:p>
            <a:r>
              <a:rPr lang="en-US" sz="3429" dirty="0" smtClean="0"/>
              <a:t>Other?</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PH program component examples</a:t>
            </a:r>
            <a:endParaRPr lang="en-US" dirty="0"/>
          </a:p>
        </p:txBody>
      </p:sp>
      <p:sp>
        <p:nvSpPr>
          <p:cNvPr id="3" name="Content Placeholder 2"/>
          <p:cNvSpPr>
            <a:spLocks noGrp="1"/>
          </p:cNvSpPr>
          <p:nvPr>
            <p:ph idx="1"/>
          </p:nvPr>
        </p:nvSpPr>
        <p:spPr>
          <a:xfrm>
            <a:off x="1066800" y="1981200"/>
            <a:ext cx="7543800" cy="4572000"/>
          </a:xfrm>
        </p:spPr>
        <p:txBody>
          <a:bodyPr/>
          <a:lstStyle/>
          <a:p>
            <a:r>
              <a:rPr lang="en-US" sz="2000" dirty="0" smtClean="0"/>
              <a:t>Primary prevention</a:t>
            </a:r>
          </a:p>
          <a:p>
            <a:pPr lvl="1"/>
            <a:r>
              <a:rPr lang="en-US" sz="1800" dirty="0" smtClean="0"/>
              <a:t>Immunization</a:t>
            </a:r>
          </a:p>
          <a:p>
            <a:pPr lvl="1"/>
            <a:r>
              <a:rPr lang="en-US" sz="1800" dirty="0" smtClean="0"/>
              <a:t>Public education</a:t>
            </a:r>
          </a:p>
          <a:p>
            <a:pPr lvl="1"/>
            <a:r>
              <a:rPr lang="en-US" sz="1800" dirty="0" smtClean="0"/>
              <a:t>Environmental and occupational hazard control and regulation</a:t>
            </a:r>
          </a:p>
          <a:p>
            <a:pPr lvl="1"/>
            <a:r>
              <a:rPr lang="en-US" sz="1800" dirty="0" smtClean="0"/>
              <a:t>Health care licensing and regulation</a:t>
            </a:r>
          </a:p>
          <a:p>
            <a:pPr lvl="1"/>
            <a:r>
              <a:rPr lang="en-US" sz="1800" dirty="0" smtClean="0"/>
              <a:t>Eliminate exposure to human sources of infection</a:t>
            </a:r>
          </a:p>
          <a:p>
            <a:r>
              <a:rPr lang="en-US" sz="2000" dirty="0" smtClean="0"/>
              <a:t>Secondary prevention</a:t>
            </a:r>
          </a:p>
          <a:p>
            <a:pPr lvl="1"/>
            <a:r>
              <a:rPr lang="en-US" sz="1800" dirty="0" smtClean="0"/>
              <a:t>Screening</a:t>
            </a:r>
          </a:p>
          <a:p>
            <a:pPr lvl="1"/>
            <a:r>
              <a:rPr lang="en-US" sz="1800" dirty="0" smtClean="0"/>
              <a:t>Contact identification and management</a:t>
            </a:r>
          </a:p>
          <a:p>
            <a:pPr lvl="1"/>
            <a:r>
              <a:rPr lang="en-US" sz="1800" dirty="0" smtClean="0"/>
              <a:t>Prophylactic, early or preventive treatment</a:t>
            </a:r>
          </a:p>
          <a:p>
            <a:r>
              <a:rPr lang="en-US" sz="2000" dirty="0" smtClean="0"/>
              <a:t>Tertiary prevention</a:t>
            </a:r>
            <a:endParaRPr lang="en-US" sz="1400" dirty="0" smtClean="0"/>
          </a:p>
          <a:p>
            <a:pPr lvl="1"/>
            <a:r>
              <a:rPr lang="en-US" sz="1800" dirty="0" smtClean="0"/>
              <a:t>Improve patient care (doctor education, QI, incentives)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health surveillance</a:t>
            </a:r>
            <a:endParaRPr lang="en-US" dirty="0"/>
          </a:p>
        </p:txBody>
      </p:sp>
      <p:sp>
        <p:nvSpPr>
          <p:cNvPr id="3" name="Content Placeholder 2"/>
          <p:cNvSpPr>
            <a:spLocks noGrp="1"/>
          </p:cNvSpPr>
          <p:nvPr>
            <p:ph idx="1"/>
          </p:nvPr>
        </p:nvSpPr>
        <p:spPr>
          <a:xfrm>
            <a:off x="1066800" y="1981200"/>
            <a:ext cx="7543800" cy="4419600"/>
          </a:xfrm>
        </p:spPr>
        <p:txBody>
          <a:bodyPr/>
          <a:lstStyle/>
          <a:p>
            <a:r>
              <a:rPr lang="en-US" dirty="0" smtClean="0"/>
              <a:t>The ongoing, systematic collection, analysis, and interpretation of health data, essential to the planning, implementation and evaluation of public health practice, closely integrated with the dissemination of these data to those who need to know and linked to prevention and control</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purposes of PH surveillance</a:t>
            </a:r>
            <a:endParaRPr lang="en-US" dirty="0"/>
          </a:p>
        </p:txBody>
      </p:sp>
      <p:sp>
        <p:nvSpPr>
          <p:cNvPr id="3" name="Content Placeholder 2"/>
          <p:cNvSpPr>
            <a:spLocks noGrp="1"/>
          </p:cNvSpPr>
          <p:nvPr>
            <p:ph idx="1"/>
          </p:nvPr>
        </p:nvSpPr>
        <p:spPr/>
        <p:txBody>
          <a:bodyPr/>
          <a:lstStyle/>
          <a:p>
            <a:r>
              <a:rPr lang="en-US" sz="2400" dirty="0" smtClean="0"/>
              <a:t>Allow public health agencies to take action in response to each reported case</a:t>
            </a:r>
          </a:p>
          <a:p>
            <a:r>
              <a:rPr lang="en-US" sz="2400" dirty="0" smtClean="0"/>
              <a:t>Allow rapid detection of and response to outbreaks of disease</a:t>
            </a:r>
          </a:p>
          <a:p>
            <a:r>
              <a:rPr lang="en-US" sz="2400" dirty="0" smtClean="0"/>
              <a:t>Support planning of public health and other prevention programs</a:t>
            </a:r>
          </a:p>
          <a:p>
            <a:r>
              <a:rPr lang="en-US" sz="2400" dirty="0" smtClean="0"/>
              <a:t>Support evaluation of public health and other prevention programs</a:t>
            </a:r>
          </a:p>
          <a:p>
            <a:r>
              <a:rPr lang="en-US" sz="2400" dirty="0" smtClean="0"/>
              <a:t>Provide timely data to clinicians to allow them to improve patient care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Purposes by level</a:t>
            </a:r>
            <a:endParaRPr lang="en-US" dirty="0"/>
          </a:p>
        </p:txBody>
      </p:sp>
      <p:sp>
        <p:nvSpPr>
          <p:cNvPr id="3" name="Content Placeholder 2"/>
          <p:cNvSpPr>
            <a:spLocks noGrp="1"/>
          </p:cNvSpPr>
          <p:nvPr>
            <p:ph idx="1"/>
          </p:nvPr>
        </p:nvSpPr>
        <p:spPr/>
        <p:txBody>
          <a:bodyPr/>
          <a:lstStyle/>
          <a:p>
            <a:r>
              <a:rPr lang="en-US" dirty="0" smtClean="0"/>
              <a:t>At the local level, the main purpose of surveillance is immediate case and outbreak response</a:t>
            </a:r>
          </a:p>
          <a:p>
            <a:r>
              <a:rPr lang="en-US" dirty="0" smtClean="0"/>
              <a:t>At the federal level, the main purpose is for planning and evaluation, including policy recommendations</a:t>
            </a:r>
          </a:p>
          <a:p>
            <a:r>
              <a:rPr lang="en-US" dirty="0" smtClean="0"/>
              <a:t>At the state level both sets of purposes are important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1431925"/>
          </a:xfrm>
        </p:spPr>
        <p:txBody>
          <a:bodyPr/>
          <a:lstStyle/>
          <a:p>
            <a:r>
              <a:rPr lang="en-US" sz="3600" dirty="0" smtClean="0"/>
              <a:t>Some data sources for  surveillance</a:t>
            </a:r>
            <a:endParaRPr lang="en-US" sz="3600" dirty="0"/>
          </a:p>
        </p:txBody>
      </p:sp>
      <p:sp>
        <p:nvSpPr>
          <p:cNvPr id="3" name="Content Placeholder 2"/>
          <p:cNvSpPr>
            <a:spLocks noGrp="1"/>
          </p:cNvSpPr>
          <p:nvPr>
            <p:ph idx="1"/>
          </p:nvPr>
        </p:nvSpPr>
        <p:spPr>
          <a:xfrm>
            <a:off x="1066800" y="1600200"/>
            <a:ext cx="7543800" cy="4495800"/>
          </a:xfrm>
        </p:spPr>
        <p:txBody>
          <a:bodyPr/>
          <a:lstStyle/>
          <a:p>
            <a:r>
              <a:rPr lang="en-US" sz="2400" dirty="0" smtClean="0"/>
              <a:t>Individual case reports by doctors, hospitals and laboratories</a:t>
            </a:r>
          </a:p>
          <a:p>
            <a:pPr lvl="1"/>
            <a:r>
              <a:rPr lang="en-US" sz="2000" dirty="0" smtClean="0"/>
              <a:t>Active or passive</a:t>
            </a:r>
          </a:p>
          <a:p>
            <a:r>
              <a:rPr lang="en-US" sz="2400" dirty="0" smtClean="0"/>
              <a:t>Sentinel sites</a:t>
            </a:r>
          </a:p>
          <a:p>
            <a:pPr lvl="1"/>
            <a:r>
              <a:rPr lang="en-US" sz="2000" dirty="0" smtClean="0"/>
              <a:t>e.g. influenza</a:t>
            </a:r>
          </a:p>
          <a:p>
            <a:r>
              <a:rPr lang="en-US" sz="2400" dirty="0" smtClean="0"/>
              <a:t>Birth and death certificates</a:t>
            </a:r>
          </a:p>
          <a:p>
            <a:r>
              <a:rPr lang="en-US" sz="2400" dirty="0" smtClean="0"/>
              <a:t>Syndromic surveillance </a:t>
            </a:r>
          </a:p>
          <a:p>
            <a:r>
              <a:rPr lang="en-US" sz="2400" dirty="0" smtClean="0"/>
              <a:t>Extracts from electronic medical records</a:t>
            </a:r>
          </a:p>
          <a:p>
            <a:r>
              <a:rPr lang="en-US" sz="2400" dirty="0" smtClean="0"/>
              <a:t>Administrative data </a:t>
            </a:r>
          </a:p>
          <a:p>
            <a:pPr lvl="1"/>
            <a:r>
              <a:rPr lang="en-US" sz="2000" dirty="0" smtClean="0"/>
              <a:t>Billing records, hospital discharge abstracts</a:t>
            </a:r>
          </a:p>
          <a:p>
            <a:r>
              <a:rPr lang="en-US" sz="2400" dirty="0" smtClean="0"/>
              <a:t>Population surveys </a:t>
            </a:r>
          </a:p>
          <a:p>
            <a:pPr lvl="1"/>
            <a:r>
              <a:rPr lang="en-US" sz="2000" dirty="0" smtClean="0"/>
              <a:t>e.g.  Behavioral Risk Factor Surveillance System</a:t>
            </a:r>
          </a:p>
          <a:p>
            <a:pPr>
              <a:buNone/>
            </a:pP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surveillance principles</a:t>
            </a:r>
            <a:endParaRPr lang="en-US" dirty="0"/>
          </a:p>
        </p:txBody>
      </p:sp>
      <p:sp>
        <p:nvSpPr>
          <p:cNvPr id="3" name="Content Placeholder 2"/>
          <p:cNvSpPr>
            <a:spLocks noGrp="1"/>
          </p:cNvSpPr>
          <p:nvPr>
            <p:ph idx="1"/>
          </p:nvPr>
        </p:nvSpPr>
        <p:spPr/>
        <p:txBody>
          <a:bodyPr/>
          <a:lstStyle/>
          <a:p>
            <a:r>
              <a:rPr lang="en-US" sz="2400" dirty="0" smtClean="0"/>
              <a:t>Have a clear purpose or purposes for your system</a:t>
            </a:r>
          </a:p>
          <a:p>
            <a:r>
              <a:rPr lang="en-US" sz="2400" dirty="0" smtClean="0"/>
              <a:t>Design it to meet that purpose or purposes</a:t>
            </a:r>
          </a:p>
          <a:p>
            <a:r>
              <a:rPr lang="en-US" sz="2400" dirty="0" smtClean="0"/>
              <a:t>Collect only data you will use</a:t>
            </a:r>
          </a:p>
          <a:p>
            <a:r>
              <a:rPr lang="en-US" sz="2400" dirty="0" smtClean="0"/>
              <a:t>Use automated data collection wherever feasible</a:t>
            </a:r>
          </a:p>
          <a:p>
            <a:r>
              <a:rPr lang="en-US" sz="2400" dirty="0" smtClean="0"/>
              <a:t>Show providers of data and the public you are using the data well</a:t>
            </a:r>
          </a:p>
          <a:p>
            <a:r>
              <a:rPr lang="en-US" sz="2400" dirty="0" smtClean="0"/>
              <a:t>Build on personal relationships, not rules</a:t>
            </a:r>
          </a:p>
          <a:p>
            <a:r>
              <a:rPr lang="en-US" sz="2400" dirty="0" smtClean="0"/>
              <a:t>Assess your data feed in real time for quality as well as anomalies</a:t>
            </a:r>
          </a:p>
          <a:p>
            <a:r>
              <a:rPr lang="en-US" sz="2400" dirty="0" smtClean="0"/>
              <a:t>Evaluate your system periodically against its purposes</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prime directive</a:t>
            </a:r>
            <a:endParaRPr lang="en-US" dirty="0"/>
          </a:p>
        </p:txBody>
      </p:sp>
      <p:sp>
        <p:nvSpPr>
          <p:cNvPr id="3" name="Content Placeholder 2"/>
          <p:cNvSpPr>
            <a:spLocks noGrp="1"/>
          </p:cNvSpPr>
          <p:nvPr>
            <p:ph idx="1"/>
          </p:nvPr>
        </p:nvSpPr>
        <p:spPr/>
        <p:txBody>
          <a:bodyPr/>
          <a:lstStyle/>
          <a:p>
            <a:r>
              <a:rPr lang="en-US" dirty="0" smtClean="0"/>
              <a:t>“The reason for collecting, analyzing, and disseminating information on a disease is to control that disease. Collection and analysis should not be allowed to consume resources if action does not follow.”</a:t>
            </a:r>
          </a:p>
          <a:p>
            <a:r>
              <a:rPr lang="en-US" sz="1800" dirty="0" err="1" smtClean="0"/>
              <a:t>Foege</a:t>
            </a:r>
            <a:r>
              <a:rPr lang="en-US" sz="1800" dirty="0" smtClean="0"/>
              <a:t> W. H., Hogan R. C., Newton L. H. Surveillance Projects for Selected Diseases. International Journal of Epidemiology. 1976;5(1):29–37</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t>
            </a:r>
            <a:endParaRPr lang="en-US" dirty="0"/>
          </a:p>
        </p:txBody>
      </p:sp>
      <p:sp>
        <p:nvSpPr>
          <p:cNvPr id="3" name="Content Placeholder 2"/>
          <p:cNvSpPr>
            <a:spLocks noGrp="1"/>
          </p:cNvSpPr>
          <p:nvPr>
            <p:ph idx="1"/>
          </p:nvPr>
        </p:nvSpPr>
        <p:spPr/>
        <p:txBody>
          <a:bodyPr/>
          <a:lstStyle/>
          <a:p>
            <a:r>
              <a:rPr lang="en-US" dirty="0" smtClean="0"/>
              <a:t>Know your </a:t>
            </a:r>
            <a:r>
              <a:rPr lang="en-US" dirty="0" err="1" smtClean="0"/>
              <a:t>disease(s</a:t>
            </a:r>
            <a:r>
              <a:rPr lang="en-US" dirty="0" smtClean="0"/>
              <a:t>)</a:t>
            </a:r>
          </a:p>
          <a:p>
            <a:r>
              <a:rPr lang="en-US" dirty="0" smtClean="0"/>
              <a:t>Know your </a:t>
            </a:r>
            <a:r>
              <a:rPr lang="en-US" dirty="0" err="1" smtClean="0"/>
              <a:t>program(s</a:t>
            </a:r>
            <a:r>
              <a:rPr lang="en-US" dirty="0" smtClean="0"/>
              <a:t>)</a:t>
            </a:r>
          </a:p>
          <a:p>
            <a:r>
              <a:rPr lang="en-US" dirty="0" smtClean="0"/>
              <a:t>Make the surveillance system fit the disease and the program</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prime directive</a:t>
            </a:r>
            <a:endParaRPr lang="en-US" dirty="0"/>
          </a:p>
        </p:txBody>
      </p:sp>
      <p:sp>
        <p:nvSpPr>
          <p:cNvPr id="3" name="Content Placeholder 2"/>
          <p:cNvSpPr>
            <a:spLocks noGrp="1"/>
          </p:cNvSpPr>
          <p:nvPr>
            <p:ph idx="1"/>
          </p:nvPr>
        </p:nvSpPr>
        <p:spPr/>
        <p:txBody>
          <a:bodyPr/>
          <a:lstStyle/>
          <a:p>
            <a:r>
              <a:rPr lang="en-US" dirty="0" smtClean="0"/>
              <a:t>“The reason for collecting, analyzing, and disseminating information on a disease is to control that disease. Collection and analysis should not be allowed to consume resources if action does not follow.”</a:t>
            </a:r>
          </a:p>
          <a:p>
            <a:r>
              <a:rPr lang="en-US" sz="1800" dirty="0" err="1" smtClean="0"/>
              <a:t>Foege</a:t>
            </a:r>
            <a:r>
              <a:rPr lang="en-US" sz="1800" dirty="0" smtClean="0"/>
              <a:t> W. H., Hogan R. C., Newton L. H. Surveillance Projects for Selected Diseases. International Journal of Epidemiology. 1976;5(1):29–37</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a:t>
            </a:r>
            <a:endParaRPr lang="en-US" dirty="0"/>
          </a:p>
        </p:txBody>
      </p:sp>
      <p:sp>
        <p:nvSpPr>
          <p:cNvPr id="3" name="Content Placeholder 2"/>
          <p:cNvSpPr>
            <a:spLocks noGrp="1"/>
          </p:cNvSpPr>
          <p:nvPr>
            <p:ph idx="1"/>
          </p:nvPr>
        </p:nvSpPr>
        <p:spPr/>
        <p:txBody>
          <a:bodyPr/>
          <a:lstStyle/>
          <a:p>
            <a:r>
              <a:rPr lang="en-US" dirty="0" smtClean="0"/>
              <a:t>Richard S. Hopkins, MD, MSPH</a:t>
            </a:r>
          </a:p>
          <a:p>
            <a:r>
              <a:rPr lang="en-US" dirty="0" smtClean="0"/>
              <a:t>Dept of </a:t>
            </a:r>
            <a:r>
              <a:rPr lang="en-US" dirty="0" err="1" smtClean="0"/>
              <a:t>Epi</a:t>
            </a:r>
            <a:r>
              <a:rPr lang="en-US" dirty="0" smtClean="0"/>
              <a:t>, </a:t>
            </a:r>
            <a:r>
              <a:rPr lang="en-US" dirty="0" err="1" smtClean="0"/>
              <a:t>Univ</a:t>
            </a:r>
            <a:r>
              <a:rPr lang="en-US" dirty="0" smtClean="0"/>
              <a:t> of Florida</a:t>
            </a:r>
          </a:p>
          <a:p>
            <a:r>
              <a:rPr lang="en-US" dirty="0" smtClean="0">
                <a:hlinkClick r:id="rId3"/>
              </a:rPr>
              <a:t>hopkinsrs@ufl.edu</a:t>
            </a:r>
            <a:r>
              <a:rPr lang="en-US" dirty="0" smtClean="0"/>
              <a:t> </a:t>
            </a:r>
          </a:p>
          <a:p>
            <a:r>
              <a:rPr lang="en-US" dirty="0" smtClean="0"/>
              <a:t>850-894-9212</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new disease threatens…</a:t>
            </a:r>
            <a:endParaRPr lang="en-US" dirty="0"/>
          </a:p>
        </p:txBody>
      </p:sp>
      <p:sp>
        <p:nvSpPr>
          <p:cNvPr id="3" name="Content Placeholder 2"/>
          <p:cNvSpPr>
            <a:spLocks noGrp="1"/>
          </p:cNvSpPr>
          <p:nvPr>
            <p:ph idx="1"/>
          </p:nvPr>
        </p:nvSpPr>
        <p:spPr>
          <a:xfrm>
            <a:off x="685800" y="1905000"/>
            <a:ext cx="8001000" cy="4638769"/>
          </a:xfrm>
        </p:spPr>
        <p:txBody>
          <a:bodyPr>
            <a:normAutofit lnSpcReduction="10000"/>
          </a:bodyPr>
          <a:lstStyle/>
          <a:p>
            <a:r>
              <a:rPr lang="en-US" dirty="0" smtClean="0"/>
              <a:t>Imagine that X is a newly recognized infectious disease, already pretty widespread </a:t>
            </a:r>
          </a:p>
          <a:p>
            <a:r>
              <a:rPr lang="en-US" dirty="0" smtClean="0"/>
              <a:t>Further, imagine that you have just been appointed to be your community’s Health Officer, with responsibility for controlling infectious diseases.</a:t>
            </a:r>
          </a:p>
          <a:p>
            <a:r>
              <a:rPr lang="en-US" dirty="0" smtClean="0"/>
              <a:t>Coming up with a plan for responding to X is your first big task in your new job</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would you need to know?</a:t>
            </a:r>
            <a:endParaRPr lang="en-US" dirty="0"/>
          </a:p>
        </p:txBody>
      </p:sp>
      <p:sp>
        <p:nvSpPr>
          <p:cNvPr id="3" name="Content Placeholder 2"/>
          <p:cNvSpPr>
            <a:spLocks noGrp="1"/>
          </p:cNvSpPr>
          <p:nvPr>
            <p:ph idx="1"/>
          </p:nvPr>
        </p:nvSpPr>
        <p:spPr>
          <a:xfrm>
            <a:off x="1066800" y="1981200"/>
            <a:ext cx="7543800" cy="4495800"/>
          </a:xfrm>
        </p:spPr>
        <p:txBody>
          <a:bodyPr>
            <a:normAutofit fontScale="70000" lnSpcReduction="20000"/>
          </a:bodyPr>
          <a:lstStyle/>
          <a:p>
            <a:r>
              <a:rPr lang="en-US" dirty="0" smtClean="0"/>
              <a:t>How is X spread or acquired? What are risk factors for infection and disease?</a:t>
            </a:r>
          </a:p>
          <a:p>
            <a:r>
              <a:rPr lang="en-US" dirty="0" smtClean="0"/>
              <a:t>How long is the incubation period?</a:t>
            </a:r>
          </a:p>
          <a:p>
            <a:r>
              <a:rPr lang="en-US" dirty="0" smtClean="0"/>
              <a:t>When are people (most) infectious? (if at all)</a:t>
            </a:r>
          </a:p>
          <a:p>
            <a:r>
              <a:rPr lang="en-US" dirty="0" smtClean="0"/>
              <a:t>What is the natural history of disease?</a:t>
            </a:r>
          </a:p>
          <a:p>
            <a:pPr lvl="1"/>
            <a:r>
              <a:rPr lang="en-US" dirty="0" smtClean="0"/>
              <a:t>What fraction of infected people get sick and when?</a:t>
            </a:r>
          </a:p>
          <a:p>
            <a:r>
              <a:rPr lang="en-US" dirty="0" smtClean="0"/>
              <a:t>What are its clinical characteristics?</a:t>
            </a:r>
          </a:p>
          <a:p>
            <a:pPr lvl="1"/>
            <a:r>
              <a:rPr lang="en-US" dirty="0" smtClean="0"/>
              <a:t>How distinctive is it?</a:t>
            </a:r>
          </a:p>
          <a:p>
            <a:r>
              <a:rPr lang="en-US" dirty="0" smtClean="0"/>
              <a:t>How do you make the diagnosis?  </a:t>
            </a:r>
          </a:p>
          <a:p>
            <a:pPr lvl="1"/>
            <a:r>
              <a:rPr lang="en-US" dirty="0" smtClean="0"/>
              <a:t>Is there a good laboratory test?</a:t>
            </a:r>
          </a:p>
          <a:p>
            <a:pPr lvl="1"/>
            <a:r>
              <a:rPr lang="en-US" dirty="0" smtClean="0"/>
              <a:t>Is there a good screening test?</a:t>
            </a:r>
          </a:p>
          <a:p>
            <a:pPr lvl="1"/>
            <a:r>
              <a:rPr lang="en-US" dirty="0" smtClean="0"/>
              <a:t>Can you identify people who are infected but not sick?</a:t>
            </a:r>
          </a:p>
          <a:p>
            <a:r>
              <a:rPr lang="en-US" dirty="0" smtClean="0"/>
              <a:t>Is there an effective treatment?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else would you need to know?</a:t>
            </a:r>
            <a:endParaRPr lang="en-US" dirty="0"/>
          </a:p>
        </p:txBody>
      </p:sp>
      <p:sp>
        <p:nvSpPr>
          <p:cNvPr id="3" name="Content Placeholder 2"/>
          <p:cNvSpPr>
            <a:spLocks noGrp="1"/>
          </p:cNvSpPr>
          <p:nvPr>
            <p:ph idx="1"/>
          </p:nvPr>
        </p:nvSpPr>
        <p:spPr/>
        <p:txBody>
          <a:bodyPr/>
          <a:lstStyle/>
          <a:p>
            <a:r>
              <a:rPr lang="en-US" sz="2800" dirty="0" smtClean="0"/>
              <a:t>How much disease is there currently?</a:t>
            </a:r>
          </a:p>
          <a:p>
            <a:pPr lvl="1"/>
            <a:r>
              <a:rPr lang="en-US" sz="2400" dirty="0" smtClean="0"/>
              <a:t>Is it occurring endemically or in outbreaks?</a:t>
            </a:r>
          </a:p>
          <a:p>
            <a:r>
              <a:rPr lang="en-US" sz="2800" dirty="0" smtClean="0"/>
              <a:t>Is it putting people in the hospital, or killing them?</a:t>
            </a:r>
          </a:p>
          <a:p>
            <a:r>
              <a:rPr lang="en-US" sz="2800" dirty="0" smtClean="0"/>
              <a:t>Is the amount of disease going up or down?</a:t>
            </a:r>
          </a:p>
          <a:p>
            <a:r>
              <a:rPr lang="en-US" sz="2800" dirty="0" smtClean="0"/>
              <a:t>In what population groups is it most common?</a:t>
            </a:r>
          </a:p>
          <a:p>
            <a:pPr lvl="1"/>
            <a:r>
              <a:rPr lang="en-US" sz="2400" dirty="0" smtClean="0"/>
              <a:t>Do the most-at-risk groups have ready access to clinical care?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does this knowledge come from?</a:t>
            </a:r>
            <a:endParaRPr lang="en-US" dirty="0"/>
          </a:p>
        </p:txBody>
      </p:sp>
      <p:sp>
        <p:nvSpPr>
          <p:cNvPr id="3" name="Content Placeholder 2"/>
          <p:cNvSpPr>
            <a:spLocks noGrp="1"/>
          </p:cNvSpPr>
          <p:nvPr>
            <p:ph idx="1"/>
          </p:nvPr>
        </p:nvSpPr>
        <p:spPr/>
        <p:txBody>
          <a:bodyPr/>
          <a:lstStyle/>
          <a:p>
            <a:r>
              <a:rPr lang="en-US" dirty="0" smtClean="0"/>
              <a:t>Some comes from planned studies</a:t>
            </a:r>
          </a:p>
          <a:p>
            <a:pPr lvl="1"/>
            <a:r>
              <a:rPr lang="en-US" dirty="0" smtClean="0"/>
              <a:t>Clinical</a:t>
            </a:r>
          </a:p>
          <a:p>
            <a:pPr lvl="1"/>
            <a:r>
              <a:rPr lang="en-US" dirty="0" smtClean="0"/>
              <a:t>Epidemiologic</a:t>
            </a:r>
          </a:p>
          <a:p>
            <a:pPr lvl="1"/>
            <a:r>
              <a:rPr lang="en-US" dirty="0" smtClean="0"/>
              <a:t>Laboratory</a:t>
            </a:r>
          </a:p>
          <a:p>
            <a:r>
              <a:rPr lang="en-US" dirty="0" smtClean="0"/>
              <a:t>Information that is community-specific comes from ongoing public health surveillance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responsibilities of a public health agency?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According to the Institute of Medicine (1988), the core functions are just 3:</a:t>
            </a:r>
          </a:p>
          <a:p>
            <a:endParaRPr lang="en-US" dirty="0" smtClean="0"/>
          </a:p>
          <a:p>
            <a:r>
              <a:rPr lang="en-US" dirty="0" smtClean="0"/>
              <a:t>Assessment</a:t>
            </a:r>
          </a:p>
          <a:p>
            <a:r>
              <a:rPr lang="en-US" dirty="0" smtClean="0"/>
              <a:t>Policy Development</a:t>
            </a:r>
          </a:p>
          <a:p>
            <a:r>
              <a:rPr lang="en-US" dirty="0" smtClean="0"/>
              <a:t>Assurance</a:t>
            </a:r>
          </a:p>
          <a:p>
            <a:endParaRPr lang="en-US" dirty="0" smtClean="0"/>
          </a:p>
          <a:p>
            <a:r>
              <a:rPr lang="en-US" dirty="0" smtClean="0"/>
              <a:t>Let’s see how these apply to control of a disease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a:xfrm>
            <a:off x="1066800" y="1981200"/>
            <a:ext cx="7543800" cy="4572000"/>
          </a:xfrm>
        </p:spPr>
        <p:txBody>
          <a:bodyPr>
            <a:normAutofit fontScale="77500" lnSpcReduction="20000"/>
          </a:bodyPr>
          <a:lstStyle/>
          <a:p>
            <a:r>
              <a:rPr lang="en-US" dirty="0" smtClean="0"/>
              <a:t>Looking across the whole community, what diseases are causing the biggest burden?</a:t>
            </a:r>
          </a:p>
          <a:p>
            <a:r>
              <a:rPr lang="en-US" dirty="0" smtClean="0"/>
              <a:t>For a disease of interest, how much is there?</a:t>
            </a:r>
          </a:p>
          <a:p>
            <a:r>
              <a:rPr lang="en-US" dirty="0" smtClean="0"/>
              <a:t>Is it increasing or decreasing? What are at-risk groups?</a:t>
            </a:r>
          </a:p>
          <a:p>
            <a:r>
              <a:rPr lang="en-US" dirty="0" smtClean="0"/>
              <a:t>Is there an effective control strategy available?</a:t>
            </a:r>
          </a:p>
          <a:p>
            <a:r>
              <a:rPr lang="en-US" dirty="0" smtClean="0"/>
              <a:t>Are appropriate actions already being taken by clinical and public health sectors?</a:t>
            </a:r>
          </a:p>
          <a:p>
            <a:r>
              <a:rPr lang="en-US" dirty="0" smtClean="0"/>
              <a:t>Are available resources adequate to control the disease?</a:t>
            </a:r>
          </a:p>
          <a:p>
            <a:pPr lvl="2"/>
            <a:r>
              <a:rPr lang="en-US" dirty="0" smtClean="0"/>
              <a:t>Clinical services</a:t>
            </a:r>
          </a:p>
          <a:p>
            <a:pPr lvl="2"/>
            <a:r>
              <a:rPr lang="en-US" dirty="0" smtClean="0"/>
              <a:t>Public health services</a:t>
            </a:r>
          </a:p>
          <a:p>
            <a:pPr lvl="2"/>
            <a:r>
              <a:rPr lang="en-US" dirty="0" smtClean="0"/>
              <a:t>Legal authorities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development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How important is prevention or control of this disease compared to other possible uses of community resources?</a:t>
            </a:r>
          </a:p>
          <a:p>
            <a:r>
              <a:rPr lang="en-US" dirty="0" smtClean="0"/>
              <a:t>What evidence-based steps can be taken to control this particular disease?</a:t>
            </a:r>
          </a:p>
          <a:p>
            <a:pPr lvl="1"/>
            <a:r>
              <a:rPr lang="en-US" dirty="0" smtClean="0"/>
              <a:t>Are these acceptable to the community?</a:t>
            </a:r>
          </a:p>
          <a:p>
            <a:r>
              <a:rPr lang="en-US" dirty="0" smtClean="0"/>
              <a:t>What guidance can we give clinicians about how to best diagnose and manage cases of the disease?</a:t>
            </a:r>
          </a:p>
          <a:p>
            <a:r>
              <a:rPr lang="en-US" dirty="0" smtClean="0"/>
              <a:t>What, if any, supplemental clinical, public health and laboratory services, are needed?</a:t>
            </a:r>
          </a:p>
          <a:p>
            <a:pPr lvl="1"/>
            <a:r>
              <a:rPr lang="en-US" dirty="0" smtClean="0"/>
              <a:t>Where will the resources come from?</a:t>
            </a:r>
          </a:p>
          <a:p>
            <a:r>
              <a:rPr lang="en-US" dirty="0" smtClean="0"/>
              <a:t>Are changes in the law or regulations needed, and if so what?</a:t>
            </a:r>
            <a:endParaRPr lang="en-US" dirty="0"/>
          </a:p>
        </p:txBody>
      </p:sp>
    </p:spTree>
  </p:cSld>
  <p:clrMapOvr>
    <a:masterClrMapping/>
  </p:clrMapOvr>
</p:sld>
</file>

<file path=ppt/theme/theme1.xml><?xml version="1.0" encoding="utf-8"?>
<a:theme xmlns:a="http://schemas.openxmlformats.org/drawingml/2006/main" name="1_Shimmer">
  <a:themeElements>
    <a:clrScheme name="1_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fontScheme name="1_Shimme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ahoma"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ahoma" pitchFamily="-107" charset="0"/>
          </a:defRPr>
        </a:defPPr>
      </a:lstStyle>
    </a:lnDef>
  </a:objectDefaults>
  <a:extraClrSchemeLst>
    <a:extraClrScheme>
      <a:clrScheme name="1_Shimmer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1_Shimmer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1_Shimmer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1_Shimmer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1_Shimmer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1_Shimmer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1_Shimmer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1_Shimmer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1_Shimmer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3158</TotalTime>
  <Words>1170</Words>
  <Application>Microsoft Office PowerPoint</Application>
  <PresentationFormat>On-screen Show (4:3)</PresentationFormat>
  <Paragraphs>164</Paragraphs>
  <Slides>22</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ＭＳ Ｐゴシック</vt:lpstr>
      <vt:lpstr>Tahoma</vt:lpstr>
      <vt:lpstr>Times New Roman</vt:lpstr>
      <vt:lpstr>Wingdings</vt:lpstr>
      <vt:lpstr>1_Shimmer</vt:lpstr>
      <vt:lpstr>Introduction to public health surveillance</vt:lpstr>
      <vt:lpstr>The prime directive</vt:lpstr>
      <vt:lpstr>A new disease threatens…</vt:lpstr>
      <vt:lpstr>What would you need to know?</vt:lpstr>
      <vt:lpstr>What else would you need to know?</vt:lpstr>
      <vt:lpstr>Where does this knowledge come from?</vt:lpstr>
      <vt:lpstr>What are the responsibilities of a public health agency?</vt:lpstr>
      <vt:lpstr>Assessment</vt:lpstr>
      <vt:lpstr>Policy development</vt:lpstr>
      <vt:lpstr>Assurance</vt:lpstr>
      <vt:lpstr>PowerPoint Presentation</vt:lpstr>
      <vt:lpstr>The answers</vt:lpstr>
      <vt:lpstr>Possible program components for an infectious disease</vt:lpstr>
      <vt:lpstr>General PH program component examples</vt:lpstr>
      <vt:lpstr>Public health surveillance</vt:lpstr>
      <vt:lpstr>Five purposes of PH surveillance</vt:lpstr>
      <vt:lpstr>Purposes by level</vt:lpstr>
      <vt:lpstr>Some data sources for  surveillance</vt:lpstr>
      <vt:lpstr>Some surveillance principles</vt:lpstr>
      <vt:lpstr>Or…</vt:lpstr>
      <vt:lpstr>The prime directive</vt:lpstr>
      <vt:lpstr>Contact info</vt:lpstr>
    </vt:vector>
  </TitlesOfParts>
  <Company>FL Dept of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Janet Hamilton</dc:creator>
  <cp:lastModifiedBy>Amy Ising</cp:lastModifiedBy>
  <cp:revision>135</cp:revision>
  <cp:lastPrinted>2017-08-15T21:30:51Z</cp:lastPrinted>
  <dcterms:created xsi:type="dcterms:W3CDTF">2015-12-06T19:34:19Z</dcterms:created>
  <dcterms:modified xsi:type="dcterms:W3CDTF">2017-08-15T21:49:41Z</dcterms:modified>
</cp:coreProperties>
</file>